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</p:sldMasterIdLst>
  <p:notesMasterIdLst>
    <p:notesMasterId r:id="rId68"/>
  </p:notesMasterIdLst>
  <p:handoutMasterIdLst>
    <p:handoutMasterId r:id="rId69"/>
  </p:handoutMasterIdLst>
  <p:sldIdLst>
    <p:sldId id="371" r:id="rId3"/>
    <p:sldId id="377" r:id="rId4"/>
    <p:sldId id="401" r:id="rId5"/>
    <p:sldId id="400" r:id="rId6"/>
    <p:sldId id="455" r:id="rId7"/>
    <p:sldId id="402" r:id="rId8"/>
    <p:sldId id="413" r:id="rId9"/>
    <p:sldId id="388" r:id="rId10"/>
    <p:sldId id="403" r:id="rId11"/>
    <p:sldId id="463" r:id="rId12"/>
    <p:sldId id="399" r:id="rId13"/>
    <p:sldId id="389" r:id="rId14"/>
    <p:sldId id="398" r:id="rId15"/>
    <p:sldId id="415" r:id="rId16"/>
    <p:sldId id="417" r:id="rId17"/>
    <p:sldId id="416" r:id="rId18"/>
    <p:sldId id="418" r:id="rId19"/>
    <p:sldId id="390" r:id="rId20"/>
    <p:sldId id="404" r:id="rId21"/>
    <p:sldId id="405" r:id="rId22"/>
    <p:sldId id="412" r:id="rId23"/>
    <p:sldId id="446" r:id="rId24"/>
    <p:sldId id="444" r:id="rId25"/>
    <p:sldId id="443" r:id="rId26"/>
    <p:sldId id="406" r:id="rId27"/>
    <p:sldId id="458" r:id="rId28"/>
    <p:sldId id="460" r:id="rId29"/>
    <p:sldId id="447" r:id="rId30"/>
    <p:sldId id="407" r:id="rId31"/>
    <p:sldId id="408" r:id="rId32"/>
    <p:sldId id="423" r:id="rId33"/>
    <p:sldId id="424" r:id="rId34"/>
    <p:sldId id="419" r:id="rId35"/>
    <p:sldId id="456" r:id="rId36"/>
    <p:sldId id="457" r:id="rId37"/>
    <p:sldId id="420" r:id="rId38"/>
    <p:sldId id="421" r:id="rId39"/>
    <p:sldId id="422" r:id="rId40"/>
    <p:sldId id="425" r:id="rId41"/>
    <p:sldId id="441" r:id="rId42"/>
    <p:sldId id="426" r:id="rId43"/>
    <p:sldId id="427" r:id="rId44"/>
    <p:sldId id="428" r:id="rId45"/>
    <p:sldId id="429" r:id="rId46"/>
    <p:sldId id="430" r:id="rId47"/>
    <p:sldId id="431" r:id="rId48"/>
    <p:sldId id="432" r:id="rId49"/>
    <p:sldId id="433" r:id="rId50"/>
    <p:sldId id="434" r:id="rId51"/>
    <p:sldId id="435" r:id="rId52"/>
    <p:sldId id="436" r:id="rId53"/>
    <p:sldId id="437" r:id="rId54"/>
    <p:sldId id="438" r:id="rId55"/>
    <p:sldId id="439" r:id="rId56"/>
    <p:sldId id="440" r:id="rId57"/>
    <p:sldId id="454" r:id="rId58"/>
    <p:sldId id="442" r:id="rId59"/>
    <p:sldId id="462" r:id="rId60"/>
    <p:sldId id="448" r:id="rId61"/>
    <p:sldId id="449" r:id="rId62"/>
    <p:sldId id="450" r:id="rId63"/>
    <p:sldId id="451" r:id="rId64"/>
    <p:sldId id="453" r:id="rId65"/>
    <p:sldId id="410" r:id="rId66"/>
    <p:sldId id="411" r:id="rId67"/>
  </p:sldIdLst>
  <p:sldSz cx="12192000" cy="6858000"/>
  <p:notesSz cx="6735763" cy="986948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4A53DF6-240D-47BE-8E93-2FE51A64E588}">
          <p14:sldIdLst>
            <p14:sldId id="371"/>
            <p14:sldId id="377"/>
            <p14:sldId id="401"/>
            <p14:sldId id="400"/>
            <p14:sldId id="455"/>
            <p14:sldId id="402"/>
            <p14:sldId id="413"/>
            <p14:sldId id="388"/>
            <p14:sldId id="403"/>
            <p14:sldId id="463"/>
            <p14:sldId id="399"/>
            <p14:sldId id="389"/>
            <p14:sldId id="398"/>
            <p14:sldId id="415"/>
            <p14:sldId id="417"/>
            <p14:sldId id="416"/>
            <p14:sldId id="418"/>
            <p14:sldId id="390"/>
            <p14:sldId id="404"/>
            <p14:sldId id="405"/>
            <p14:sldId id="412"/>
            <p14:sldId id="446"/>
            <p14:sldId id="444"/>
            <p14:sldId id="443"/>
            <p14:sldId id="406"/>
            <p14:sldId id="458"/>
            <p14:sldId id="460"/>
            <p14:sldId id="447"/>
            <p14:sldId id="407"/>
            <p14:sldId id="408"/>
            <p14:sldId id="423"/>
            <p14:sldId id="424"/>
            <p14:sldId id="419"/>
            <p14:sldId id="456"/>
            <p14:sldId id="457"/>
            <p14:sldId id="420"/>
            <p14:sldId id="421"/>
            <p14:sldId id="422"/>
            <p14:sldId id="425"/>
            <p14:sldId id="441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54"/>
            <p14:sldId id="442"/>
            <p14:sldId id="462"/>
            <p14:sldId id="448"/>
            <p14:sldId id="449"/>
            <p14:sldId id="450"/>
            <p14:sldId id="451"/>
            <p14:sldId id="453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9933"/>
    <a:srgbClr val="FFAD53"/>
    <a:srgbClr val="008000"/>
    <a:srgbClr val="FF9900"/>
    <a:srgbClr val="CC6600"/>
    <a:srgbClr val="0099CC"/>
    <a:srgbClr val="006600"/>
    <a:srgbClr val="990099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17" autoAdjust="0"/>
    <p:restoredTop sz="90126" autoAdjust="0"/>
  </p:normalViewPr>
  <p:slideViewPr>
    <p:cSldViewPr>
      <p:cViewPr varScale="1">
        <p:scale>
          <a:sx n="105" d="100"/>
          <a:sy n="105" d="100"/>
        </p:scale>
        <p:origin x="672" y="102"/>
      </p:cViewPr>
      <p:guideLst/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2799A1-64E3-4372-B2EC-EE492CD5419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622F6F-A1EE-4180-96C6-4A45CE4B825F}">
      <dgm:prSet phldrT="[Text]"/>
      <dgm:spPr/>
      <dgm:t>
        <a:bodyPr/>
        <a:lstStyle/>
        <a:p>
          <a:r>
            <a:rPr lang="en-US" dirty="0" smtClean="0">
              <a:solidFill>
                <a:srgbClr val="FF0000"/>
              </a:solidFill>
            </a:rPr>
            <a:t>What is it ?</a:t>
          </a:r>
          <a:endParaRPr lang="en-US" dirty="0">
            <a:solidFill>
              <a:srgbClr val="FF0000"/>
            </a:solidFill>
          </a:endParaRPr>
        </a:p>
      </dgm:t>
    </dgm:pt>
    <dgm:pt modelId="{774FEE08-6A2B-41D6-99C8-7B878374CB9C}" type="parTrans" cxnId="{566258F4-E348-4A2F-B74C-8726D56150C4}">
      <dgm:prSet/>
      <dgm:spPr/>
      <dgm:t>
        <a:bodyPr/>
        <a:lstStyle/>
        <a:p>
          <a:endParaRPr lang="en-US"/>
        </a:p>
      </dgm:t>
    </dgm:pt>
    <dgm:pt modelId="{8F29145B-3AA8-498B-8DEF-8B0C1A042C3D}" type="sibTrans" cxnId="{566258F4-E348-4A2F-B74C-8726D56150C4}">
      <dgm:prSet/>
      <dgm:spPr/>
      <dgm:t>
        <a:bodyPr/>
        <a:lstStyle/>
        <a:p>
          <a:endParaRPr lang="en-US"/>
        </a:p>
      </dgm:t>
    </dgm:pt>
    <dgm:pt modelId="{833F43C1-B68D-48F0-A372-57708EA4620B}">
      <dgm:prSet phldrT="[Text]"/>
      <dgm:spPr/>
      <dgm:t>
        <a:bodyPr/>
        <a:lstStyle/>
        <a:p>
          <a:r>
            <a:rPr lang="en-US" dirty="0" smtClean="0"/>
            <a:t>Architecture</a:t>
          </a:r>
          <a:endParaRPr lang="en-US" dirty="0"/>
        </a:p>
      </dgm:t>
    </dgm:pt>
    <dgm:pt modelId="{C7F12A4A-76CB-4972-938E-694F985FA557}" type="parTrans" cxnId="{A6304841-F4B5-466B-8C2A-D9B4E2C86DD2}">
      <dgm:prSet/>
      <dgm:spPr/>
      <dgm:t>
        <a:bodyPr/>
        <a:lstStyle/>
        <a:p>
          <a:endParaRPr lang="en-US"/>
        </a:p>
      </dgm:t>
    </dgm:pt>
    <dgm:pt modelId="{297A17A9-BEF6-447D-8C5B-6B43110B1351}" type="sibTrans" cxnId="{A6304841-F4B5-466B-8C2A-D9B4E2C86DD2}">
      <dgm:prSet/>
      <dgm:spPr/>
      <dgm:t>
        <a:bodyPr/>
        <a:lstStyle/>
        <a:p>
          <a:endParaRPr lang="en-US"/>
        </a:p>
      </dgm:t>
    </dgm:pt>
    <dgm:pt modelId="{AF09BBBB-AB42-4ECE-BB35-04D346BA148B}">
      <dgm:prSet phldrT="[Text]"/>
      <dgm:spPr/>
      <dgm:t>
        <a:bodyPr/>
        <a:lstStyle/>
        <a:p>
          <a:r>
            <a:rPr lang="en-US" dirty="0" smtClean="0"/>
            <a:t>System Landscape</a:t>
          </a:r>
          <a:endParaRPr lang="en-US" dirty="0"/>
        </a:p>
      </dgm:t>
    </dgm:pt>
    <dgm:pt modelId="{508C2B98-9EB9-4665-B44F-40DABA142501}" type="parTrans" cxnId="{DA40265C-66F6-42C5-BA8A-4F5B90A3408E}">
      <dgm:prSet/>
      <dgm:spPr/>
      <dgm:t>
        <a:bodyPr/>
        <a:lstStyle/>
        <a:p>
          <a:endParaRPr lang="en-US"/>
        </a:p>
      </dgm:t>
    </dgm:pt>
    <dgm:pt modelId="{E0C73EED-BE51-43F8-8BFA-54DC05D38904}" type="sibTrans" cxnId="{DA40265C-66F6-42C5-BA8A-4F5B90A3408E}">
      <dgm:prSet/>
      <dgm:spPr/>
      <dgm:t>
        <a:bodyPr/>
        <a:lstStyle/>
        <a:p>
          <a:endParaRPr lang="en-US"/>
        </a:p>
      </dgm:t>
    </dgm:pt>
    <dgm:pt modelId="{4DE9E379-F87C-4BAE-B700-078D7D71479A}">
      <dgm:prSet phldrT="[Text]"/>
      <dgm:spPr/>
      <dgm:t>
        <a:bodyPr/>
        <a:lstStyle/>
        <a:p>
          <a:r>
            <a:rPr lang="en-US" dirty="0" smtClean="0"/>
            <a:t>User Roles</a:t>
          </a:r>
          <a:endParaRPr lang="en-US" dirty="0"/>
        </a:p>
      </dgm:t>
    </dgm:pt>
    <dgm:pt modelId="{18A4D863-FD79-4BCC-BF30-80928696FF1C}" type="parTrans" cxnId="{9B826B8B-051A-4F5F-8CA5-73E94C5228C8}">
      <dgm:prSet/>
      <dgm:spPr/>
      <dgm:t>
        <a:bodyPr/>
        <a:lstStyle/>
        <a:p>
          <a:endParaRPr lang="en-US"/>
        </a:p>
      </dgm:t>
    </dgm:pt>
    <dgm:pt modelId="{1893BD53-A6E4-407B-97E5-8871F742862A}" type="sibTrans" cxnId="{9B826B8B-051A-4F5F-8CA5-73E94C5228C8}">
      <dgm:prSet/>
      <dgm:spPr/>
      <dgm:t>
        <a:bodyPr/>
        <a:lstStyle/>
        <a:p>
          <a:endParaRPr lang="en-US"/>
        </a:p>
      </dgm:t>
    </dgm:pt>
    <dgm:pt modelId="{20B2E0A8-DC74-48CF-8F4F-E6D79BA9A94D}">
      <dgm:prSet phldrT="[Text]"/>
      <dgm:spPr/>
      <dgm:t>
        <a:bodyPr/>
        <a:lstStyle/>
        <a:p>
          <a:r>
            <a:rPr lang="en-US" dirty="0" smtClean="0"/>
            <a:t>Extension</a:t>
          </a:r>
          <a:endParaRPr lang="en-US" dirty="0"/>
        </a:p>
      </dgm:t>
    </dgm:pt>
    <dgm:pt modelId="{40B3FBB9-52AD-41C6-A203-6DA4F7D48C03}" type="parTrans" cxnId="{A96C06B6-CD5B-4331-A49D-46C5D7D08E50}">
      <dgm:prSet/>
      <dgm:spPr/>
      <dgm:t>
        <a:bodyPr/>
        <a:lstStyle/>
        <a:p>
          <a:endParaRPr lang="en-US"/>
        </a:p>
      </dgm:t>
    </dgm:pt>
    <dgm:pt modelId="{BCBF835A-2A87-444D-950E-A1CB12187DD7}" type="sibTrans" cxnId="{A96C06B6-CD5B-4331-A49D-46C5D7D08E50}">
      <dgm:prSet/>
      <dgm:spPr/>
      <dgm:t>
        <a:bodyPr/>
        <a:lstStyle/>
        <a:p>
          <a:endParaRPr lang="en-US"/>
        </a:p>
      </dgm:t>
    </dgm:pt>
    <dgm:pt modelId="{77900727-75CA-48CA-9AB6-C1892830D613}">
      <dgm:prSet phldrT="[Text]"/>
      <dgm:spPr/>
      <dgm:t>
        <a:bodyPr/>
        <a:lstStyle/>
        <a:p>
          <a:r>
            <a:rPr lang="en-US" dirty="0" smtClean="0"/>
            <a:t>SAP Cloud Application Studio</a:t>
          </a:r>
          <a:endParaRPr lang="en-US" dirty="0"/>
        </a:p>
      </dgm:t>
    </dgm:pt>
    <dgm:pt modelId="{82000161-A930-410F-BAD3-96A2A52B0010}" type="parTrans" cxnId="{5C1FB125-0EE6-4C45-AE4D-E200ACDBE493}">
      <dgm:prSet/>
      <dgm:spPr/>
      <dgm:t>
        <a:bodyPr/>
        <a:lstStyle/>
        <a:p>
          <a:endParaRPr lang="en-US"/>
        </a:p>
      </dgm:t>
    </dgm:pt>
    <dgm:pt modelId="{2CDC747B-2D52-4B96-94A4-C1227B1B7BCA}" type="sibTrans" cxnId="{5C1FB125-0EE6-4C45-AE4D-E200ACDBE493}">
      <dgm:prSet/>
      <dgm:spPr/>
      <dgm:t>
        <a:bodyPr/>
        <a:lstStyle/>
        <a:p>
          <a:endParaRPr lang="en-US"/>
        </a:p>
      </dgm:t>
    </dgm:pt>
    <dgm:pt modelId="{4A63A8F9-431C-4073-A15D-73FC068CF035}">
      <dgm:prSet phldrT="[Text]"/>
      <dgm:spPr/>
      <dgm:t>
        <a:bodyPr/>
        <a:lstStyle/>
        <a:p>
          <a:r>
            <a:rPr lang="en-US" dirty="0" smtClean="0"/>
            <a:t>Resources</a:t>
          </a:r>
          <a:endParaRPr lang="en-US" dirty="0"/>
        </a:p>
      </dgm:t>
    </dgm:pt>
    <dgm:pt modelId="{FAE109D5-B939-4152-8294-F557B177E88A}" type="parTrans" cxnId="{0131F234-901B-4D4C-A514-CD3629BC35B0}">
      <dgm:prSet/>
      <dgm:spPr/>
      <dgm:t>
        <a:bodyPr/>
        <a:lstStyle/>
        <a:p>
          <a:endParaRPr lang="en-US"/>
        </a:p>
      </dgm:t>
    </dgm:pt>
    <dgm:pt modelId="{2BC18519-941C-4F42-93ED-2539F9CAC8EA}" type="sibTrans" cxnId="{0131F234-901B-4D4C-A514-CD3629BC35B0}">
      <dgm:prSet/>
      <dgm:spPr/>
      <dgm:t>
        <a:bodyPr/>
        <a:lstStyle/>
        <a:p>
          <a:endParaRPr lang="en-US"/>
        </a:p>
      </dgm:t>
    </dgm:pt>
    <dgm:pt modelId="{C2B0B985-F82C-4C2D-9CAF-BD6B1CE54559}" type="pres">
      <dgm:prSet presAssocID="{4C2799A1-64E3-4372-B2EC-EE492CD5419F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1844FBF5-75F6-4DC6-8C11-E1E6109DE1AF}" type="pres">
      <dgm:prSet presAssocID="{4C2799A1-64E3-4372-B2EC-EE492CD5419F}" presName="Name1" presStyleCnt="0"/>
      <dgm:spPr/>
    </dgm:pt>
    <dgm:pt modelId="{F1818376-29D3-4C61-A170-4793F1D2D6B6}" type="pres">
      <dgm:prSet presAssocID="{4C2799A1-64E3-4372-B2EC-EE492CD5419F}" presName="cycle" presStyleCnt="0"/>
      <dgm:spPr/>
    </dgm:pt>
    <dgm:pt modelId="{14CF4173-D8A9-4BE2-B970-B8038C2866AC}" type="pres">
      <dgm:prSet presAssocID="{4C2799A1-64E3-4372-B2EC-EE492CD5419F}" presName="srcNode" presStyleLbl="node1" presStyleIdx="0" presStyleCnt="7"/>
      <dgm:spPr/>
    </dgm:pt>
    <dgm:pt modelId="{81A92EF4-AFA5-4D45-92BB-D58E66AF92E5}" type="pres">
      <dgm:prSet presAssocID="{4C2799A1-64E3-4372-B2EC-EE492CD5419F}" presName="conn" presStyleLbl="parChTrans1D2" presStyleIdx="0" presStyleCnt="1"/>
      <dgm:spPr/>
      <dgm:t>
        <a:bodyPr/>
        <a:lstStyle/>
        <a:p>
          <a:endParaRPr lang="en-US"/>
        </a:p>
      </dgm:t>
    </dgm:pt>
    <dgm:pt modelId="{DDE48B7E-7472-4E31-90F5-A49F17256F07}" type="pres">
      <dgm:prSet presAssocID="{4C2799A1-64E3-4372-B2EC-EE492CD5419F}" presName="extraNode" presStyleLbl="node1" presStyleIdx="0" presStyleCnt="7"/>
      <dgm:spPr/>
    </dgm:pt>
    <dgm:pt modelId="{17005F4A-1259-42BD-9A62-2BF044AF3347}" type="pres">
      <dgm:prSet presAssocID="{4C2799A1-64E3-4372-B2EC-EE492CD5419F}" presName="dstNode" presStyleLbl="node1" presStyleIdx="0" presStyleCnt="7"/>
      <dgm:spPr/>
    </dgm:pt>
    <dgm:pt modelId="{9AA3F8A5-B430-495D-BF30-E83CFF795BE6}" type="pres">
      <dgm:prSet presAssocID="{E3622F6F-A1EE-4180-96C6-4A45CE4B825F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043F66-C3D8-4C84-A197-5FD833D0056D}" type="pres">
      <dgm:prSet presAssocID="{E3622F6F-A1EE-4180-96C6-4A45CE4B825F}" presName="accent_1" presStyleCnt="0"/>
      <dgm:spPr/>
    </dgm:pt>
    <dgm:pt modelId="{D068214D-2728-415B-9156-1E08E3D9DF5C}" type="pres">
      <dgm:prSet presAssocID="{E3622F6F-A1EE-4180-96C6-4A45CE4B825F}" presName="accentRepeatNode" presStyleLbl="solidFgAcc1" presStyleIdx="0" presStyleCnt="7" custLinFactNeighborX="-24830" custLinFactNeighborY="-13828"/>
      <dgm:spPr>
        <a:solidFill>
          <a:srgbClr val="FF0000"/>
        </a:solidFill>
      </dgm:spPr>
      <dgm:t>
        <a:bodyPr/>
        <a:lstStyle/>
        <a:p>
          <a:endParaRPr lang="en-US"/>
        </a:p>
      </dgm:t>
    </dgm:pt>
    <dgm:pt modelId="{6674690C-51CA-4055-95E7-D1BCC819BE4E}" type="pres">
      <dgm:prSet presAssocID="{833F43C1-B68D-48F0-A372-57708EA4620B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1778CE2B-D8E6-4C09-9A5D-8A1EAC9DA740}" type="pres">
      <dgm:prSet presAssocID="{833F43C1-B68D-48F0-A372-57708EA4620B}" presName="accent_2" presStyleCnt="0"/>
      <dgm:spPr/>
    </dgm:pt>
    <dgm:pt modelId="{34173D85-CAED-42EC-95CE-7DAF2FBCD1C5}" type="pres">
      <dgm:prSet presAssocID="{833F43C1-B68D-48F0-A372-57708EA4620B}" presName="accentRepeatNode" presStyleLbl="solidFgAcc1" presStyleIdx="1" presStyleCnt="7"/>
      <dgm:spPr/>
    </dgm:pt>
    <dgm:pt modelId="{68CBA9D4-A8E5-47F0-AF66-3C5F66C08ED0}" type="pres">
      <dgm:prSet presAssocID="{AF09BBBB-AB42-4ECE-BB35-04D346BA148B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EAF4C9-493B-4020-A659-34E5C75F5676}" type="pres">
      <dgm:prSet presAssocID="{AF09BBBB-AB42-4ECE-BB35-04D346BA148B}" presName="accent_3" presStyleCnt="0"/>
      <dgm:spPr/>
    </dgm:pt>
    <dgm:pt modelId="{487BD217-654E-48D4-92D4-F113F7BB25E5}" type="pres">
      <dgm:prSet presAssocID="{AF09BBBB-AB42-4ECE-BB35-04D346BA148B}" presName="accentRepeatNode" presStyleLbl="solidFgAcc1" presStyleIdx="2" presStyleCnt="7"/>
      <dgm:spPr/>
    </dgm:pt>
    <dgm:pt modelId="{B5C30918-8804-4E84-81FF-B7892C860264}" type="pres">
      <dgm:prSet presAssocID="{4DE9E379-F87C-4BAE-B700-078D7D71479A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54E70E-9D4A-4383-A15A-68807D9F201F}" type="pres">
      <dgm:prSet presAssocID="{4DE9E379-F87C-4BAE-B700-078D7D71479A}" presName="accent_4" presStyleCnt="0"/>
      <dgm:spPr/>
    </dgm:pt>
    <dgm:pt modelId="{2C0B0E89-4D8B-42A5-A74C-BB85B2E5541F}" type="pres">
      <dgm:prSet presAssocID="{4DE9E379-F87C-4BAE-B700-078D7D71479A}" presName="accentRepeatNode" presStyleLbl="solidFgAcc1" presStyleIdx="3" presStyleCnt="7"/>
      <dgm:spPr/>
    </dgm:pt>
    <dgm:pt modelId="{8172C1B5-F855-4829-8076-6FEC28F5BC89}" type="pres">
      <dgm:prSet presAssocID="{20B2E0A8-DC74-48CF-8F4F-E6D79BA9A94D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BEEDDF-1A05-4E31-8E48-11DE4AC64E87}" type="pres">
      <dgm:prSet presAssocID="{20B2E0A8-DC74-48CF-8F4F-E6D79BA9A94D}" presName="accent_5" presStyleCnt="0"/>
      <dgm:spPr/>
    </dgm:pt>
    <dgm:pt modelId="{B1B3A376-DD86-46CA-A668-A24B8EE6DB49}" type="pres">
      <dgm:prSet presAssocID="{20B2E0A8-DC74-48CF-8F4F-E6D79BA9A94D}" presName="accentRepeatNode" presStyleLbl="solidFgAcc1" presStyleIdx="4" presStyleCnt="7"/>
      <dgm:spPr/>
    </dgm:pt>
    <dgm:pt modelId="{6625AB42-7FC8-4816-818A-8030EB9EA819}" type="pres">
      <dgm:prSet presAssocID="{77900727-75CA-48CA-9AB6-C1892830D613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3F5757-B35A-4109-8A7F-1C7AC6C90C37}" type="pres">
      <dgm:prSet presAssocID="{77900727-75CA-48CA-9AB6-C1892830D613}" presName="accent_6" presStyleCnt="0"/>
      <dgm:spPr/>
    </dgm:pt>
    <dgm:pt modelId="{8A59FD9A-687F-48FC-9E04-678A84C09E7D}" type="pres">
      <dgm:prSet presAssocID="{77900727-75CA-48CA-9AB6-C1892830D613}" presName="accentRepeatNode" presStyleLbl="solidFgAcc1" presStyleIdx="5" presStyleCnt="7"/>
      <dgm:spPr/>
    </dgm:pt>
    <dgm:pt modelId="{93D8FFB2-B373-4A26-A9B2-BA7434381700}" type="pres">
      <dgm:prSet presAssocID="{4A63A8F9-431C-4073-A15D-73FC068CF035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654DCA-AD8D-4C19-AF20-C3DD1DD17E20}" type="pres">
      <dgm:prSet presAssocID="{4A63A8F9-431C-4073-A15D-73FC068CF035}" presName="accent_7" presStyleCnt="0"/>
      <dgm:spPr/>
    </dgm:pt>
    <dgm:pt modelId="{E24C755D-1F78-4A66-8B74-382C4D075500}" type="pres">
      <dgm:prSet presAssocID="{4A63A8F9-431C-4073-A15D-73FC068CF035}" presName="accentRepeatNode" presStyleLbl="solidFgAcc1" presStyleIdx="6" presStyleCnt="7"/>
      <dgm:spPr/>
    </dgm:pt>
  </dgm:ptLst>
  <dgm:cxnLst>
    <dgm:cxn modelId="{ECC465F1-3E6F-4903-A594-AAEF2380BBF1}" type="presOf" srcId="{4C2799A1-64E3-4372-B2EC-EE492CD5419F}" destId="{C2B0B985-F82C-4C2D-9CAF-BD6B1CE54559}" srcOrd="0" destOrd="0" presId="urn:microsoft.com/office/officeart/2008/layout/VerticalCurvedList"/>
    <dgm:cxn modelId="{0131F234-901B-4D4C-A514-CD3629BC35B0}" srcId="{4C2799A1-64E3-4372-B2EC-EE492CD5419F}" destId="{4A63A8F9-431C-4073-A15D-73FC068CF035}" srcOrd="6" destOrd="0" parTransId="{FAE109D5-B939-4152-8294-F557B177E88A}" sibTransId="{2BC18519-941C-4F42-93ED-2539F9CAC8EA}"/>
    <dgm:cxn modelId="{5C1FB125-0EE6-4C45-AE4D-E200ACDBE493}" srcId="{4C2799A1-64E3-4372-B2EC-EE492CD5419F}" destId="{77900727-75CA-48CA-9AB6-C1892830D613}" srcOrd="5" destOrd="0" parTransId="{82000161-A930-410F-BAD3-96A2A52B0010}" sibTransId="{2CDC747B-2D52-4B96-94A4-C1227B1B7BCA}"/>
    <dgm:cxn modelId="{87249ABB-9617-4F3A-9204-67CD224197C3}" type="presOf" srcId="{8F29145B-3AA8-498B-8DEF-8B0C1A042C3D}" destId="{81A92EF4-AFA5-4D45-92BB-D58E66AF92E5}" srcOrd="0" destOrd="0" presId="urn:microsoft.com/office/officeart/2008/layout/VerticalCurvedList"/>
    <dgm:cxn modelId="{8BF13E77-66D7-4E56-9525-1F48C4EDFBC1}" type="presOf" srcId="{77900727-75CA-48CA-9AB6-C1892830D613}" destId="{6625AB42-7FC8-4816-818A-8030EB9EA819}" srcOrd="0" destOrd="0" presId="urn:microsoft.com/office/officeart/2008/layout/VerticalCurvedList"/>
    <dgm:cxn modelId="{ADCA9D5C-DF36-42E8-82DE-A931B969FB5B}" type="presOf" srcId="{AF09BBBB-AB42-4ECE-BB35-04D346BA148B}" destId="{68CBA9D4-A8E5-47F0-AF66-3C5F66C08ED0}" srcOrd="0" destOrd="0" presId="urn:microsoft.com/office/officeart/2008/layout/VerticalCurvedList"/>
    <dgm:cxn modelId="{A274348A-AB92-4574-976D-032D935A4DAC}" type="presOf" srcId="{E3622F6F-A1EE-4180-96C6-4A45CE4B825F}" destId="{9AA3F8A5-B430-495D-BF30-E83CFF795BE6}" srcOrd="0" destOrd="0" presId="urn:microsoft.com/office/officeart/2008/layout/VerticalCurvedList"/>
    <dgm:cxn modelId="{9B826B8B-051A-4F5F-8CA5-73E94C5228C8}" srcId="{4C2799A1-64E3-4372-B2EC-EE492CD5419F}" destId="{4DE9E379-F87C-4BAE-B700-078D7D71479A}" srcOrd="3" destOrd="0" parTransId="{18A4D863-FD79-4BCC-BF30-80928696FF1C}" sibTransId="{1893BD53-A6E4-407B-97E5-8871F742862A}"/>
    <dgm:cxn modelId="{A96C06B6-CD5B-4331-A49D-46C5D7D08E50}" srcId="{4C2799A1-64E3-4372-B2EC-EE492CD5419F}" destId="{20B2E0A8-DC74-48CF-8F4F-E6D79BA9A94D}" srcOrd="4" destOrd="0" parTransId="{40B3FBB9-52AD-41C6-A203-6DA4F7D48C03}" sibTransId="{BCBF835A-2A87-444D-950E-A1CB12187DD7}"/>
    <dgm:cxn modelId="{566258F4-E348-4A2F-B74C-8726D56150C4}" srcId="{4C2799A1-64E3-4372-B2EC-EE492CD5419F}" destId="{E3622F6F-A1EE-4180-96C6-4A45CE4B825F}" srcOrd="0" destOrd="0" parTransId="{774FEE08-6A2B-41D6-99C8-7B878374CB9C}" sibTransId="{8F29145B-3AA8-498B-8DEF-8B0C1A042C3D}"/>
    <dgm:cxn modelId="{A6304841-F4B5-466B-8C2A-D9B4E2C86DD2}" srcId="{4C2799A1-64E3-4372-B2EC-EE492CD5419F}" destId="{833F43C1-B68D-48F0-A372-57708EA4620B}" srcOrd="1" destOrd="0" parTransId="{C7F12A4A-76CB-4972-938E-694F985FA557}" sibTransId="{297A17A9-BEF6-447D-8C5B-6B43110B1351}"/>
    <dgm:cxn modelId="{DA40265C-66F6-42C5-BA8A-4F5B90A3408E}" srcId="{4C2799A1-64E3-4372-B2EC-EE492CD5419F}" destId="{AF09BBBB-AB42-4ECE-BB35-04D346BA148B}" srcOrd="2" destOrd="0" parTransId="{508C2B98-9EB9-4665-B44F-40DABA142501}" sibTransId="{E0C73EED-BE51-43F8-8BFA-54DC05D38904}"/>
    <dgm:cxn modelId="{5AF16A04-7810-4422-B589-5A7511B9862A}" type="presOf" srcId="{833F43C1-B68D-48F0-A372-57708EA4620B}" destId="{6674690C-51CA-4055-95E7-D1BCC819BE4E}" srcOrd="0" destOrd="0" presId="urn:microsoft.com/office/officeart/2008/layout/VerticalCurvedList"/>
    <dgm:cxn modelId="{6E46E7EF-3C31-4897-A2A7-6C5D5C7EAC27}" type="presOf" srcId="{4DE9E379-F87C-4BAE-B700-078D7D71479A}" destId="{B5C30918-8804-4E84-81FF-B7892C860264}" srcOrd="0" destOrd="0" presId="urn:microsoft.com/office/officeart/2008/layout/VerticalCurvedList"/>
    <dgm:cxn modelId="{F18F1A47-0786-4D49-8EB4-3C2100AE6912}" type="presOf" srcId="{4A63A8F9-431C-4073-A15D-73FC068CF035}" destId="{93D8FFB2-B373-4A26-A9B2-BA7434381700}" srcOrd="0" destOrd="0" presId="urn:microsoft.com/office/officeart/2008/layout/VerticalCurvedList"/>
    <dgm:cxn modelId="{CCD66472-90E2-49FB-89AF-7B0C31B761FB}" type="presOf" srcId="{20B2E0A8-DC74-48CF-8F4F-E6D79BA9A94D}" destId="{8172C1B5-F855-4829-8076-6FEC28F5BC89}" srcOrd="0" destOrd="0" presId="urn:microsoft.com/office/officeart/2008/layout/VerticalCurvedList"/>
    <dgm:cxn modelId="{0F2548BF-AA0C-496F-B005-2C6385ABC88E}" type="presParOf" srcId="{C2B0B985-F82C-4C2D-9CAF-BD6B1CE54559}" destId="{1844FBF5-75F6-4DC6-8C11-E1E6109DE1AF}" srcOrd="0" destOrd="0" presId="urn:microsoft.com/office/officeart/2008/layout/VerticalCurvedList"/>
    <dgm:cxn modelId="{FD903153-58B7-4D0A-B516-77D1E64ECF9A}" type="presParOf" srcId="{1844FBF5-75F6-4DC6-8C11-E1E6109DE1AF}" destId="{F1818376-29D3-4C61-A170-4793F1D2D6B6}" srcOrd="0" destOrd="0" presId="urn:microsoft.com/office/officeart/2008/layout/VerticalCurvedList"/>
    <dgm:cxn modelId="{129E2767-FD54-427D-B385-52114DC3EDAD}" type="presParOf" srcId="{F1818376-29D3-4C61-A170-4793F1D2D6B6}" destId="{14CF4173-D8A9-4BE2-B970-B8038C2866AC}" srcOrd="0" destOrd="0" presId="urn:microsoft.com/office/officeart/2008/layout/VerticalCurvedList"/>
    <dgm:cxn modelId="{39D4FB90-EA12-480D-B387-658B78852ECB}" type="presParOf" srcId="{F1818376-29D3-4C61-A170-4793F1D2D6B6}" destId="{81A92EF4-AFA5-4D45-92BB-D58E66AF92E5}" srcOrd="1" destOrd="0" presId="urn:microsoft.com/office/officeart/2008/layout/VerticalCurvedList"/>
    <dgm:cxn modelId="{FB2F651A-878C-44EC-B43F-CCF6A201096F}" type="presParOf" srcId="{F1818376-29D3-4C61-A170-4793F1D2D6B6}" destId="{DDE48B7E-7472-4E31-90F5-A49F17256F07}" srcOrd="2" destOrd="0" presId="urn:microsoft.com/office/officeart/2008/layout/VerticalCurvedList"/>
    <dgm:cxn modelId="{B3E51EAC-4CAC-4704-9F62-CCC7328167F8}" type="presParOf" srcId="{F1818376-29D3-4C61-A170-4793F1D2D6B6}" destId="{17005F4A-1259-42BD-9A62-2BF044AF3347}" srcOrd="3" destOrd="0" presId="urn:microsoft.com/office/officeart/2008/layout/VerticalCurvedList"/>
    <dgm:cxn modelId="{FF0A85C2-B82E-4D59-93B4-2DAA3F51F085}" type="presParOf" srcId="{1844FBF5-75F6-4DC6-8C11-E1E6109DE1AF}" destId="{9AA3F8A5-B430-495D-BF30-E83CFF795BE6}" srcOrd="1" destOrd="0" presId="urn:microsoft.com/office/officeart/2008/layout/VerticalCurvedList"/>
    <dgm:cxn modelId="{735BAB77-578B-4194-AD2A-DDC01728ED9F}" type="presParOf" srcId="{1844FBF5-75F6-4DC6-8C11-E1E6109DE1AF}" destId="{2D043F66-C3D8-4C84-A197-5FD833D0056D}" srcOrd="2" destOrd="0" presId="urn:microsoft.com/office/officeart/2008/layout/VerticalCurvedList"/>
    <dgm:cxn modelId="{E8FE456C-C602-4121-AD2C-081484D4E31F}" type="presParOf" srcId="{2D043F66-C3D8-4C84-A197-5FD833D0056D}" destId="{D068214D-2728-415B-9156-1E08E3D9DF5C}" srcOrd="0" destOrd="0" presId="urn:microsoft.com/office/officeart/2008/layout/VerticalCurvedList"/>
    <dgm:cxn modelId="{B2ED914D-0F4E-40FD-8CCC-27741AD64A77}" type="presParOf" srcId="{1844FBF5-75F6-4DC6-8C11-E1E6109DE1AF}" destId="{6674690C-51CA-4055-95E7-D1BCC819BE4E}" srcOrd="3" destOrd="0" presId="urn:microsoft.com/office/officeart/2008/layout/VerticalCurvedList"/>
    <dgm:cxn modelId="{A61599B4-4A36-4FFA-B587-BD08A5A9F6FB}" type="presParOf" srcId="{1844FBF5-75F6-4DC6-8C11-E1E6109DE1AF}" destId="{1778CE2B-D8E6-4C09-9A5D-8A1EAC9DA740}" srcOrd="4" destOrd="0" presId="urn:microsoft.com/office/officeart/2008/layout/VerticalCurvedList"/>
    <dgm:cxn modelId="{695716C5-FC50-4899-9948-E9141F4E7F02}" type="presParOf" srcId="{1778CE2B-D8E6-4C09-9A5D-8A1EAC9DA740}" destId="{34173D85-CAED-42EC-95CE-7DAF2FBCD1C5}" srcOrd="0" destOrd="0" presId="urn:microsoft.com/office/officeart/2008/layout/VerticalCurvedList"/>
    <dgm:cxn modelId="{BE70F311-CD83-4176-A572-6D20EBC17C6A}" type="presParOf" srcId="{1844FBF5-75F6-4DC6-8C11-E1E6109DE1AF}" destId="{68CBA9D4-A8E5-47F0-AF66-3C5F66C08ED0}" srcOrd="5" destOrd="0" presId="urn:microsoft.com/office/officeart/2008/layout/VerticalCurvedList"/>
    <dgm:cxn modelId="{B50FA06A-1249-4F61-A80E-DF541210F823}" type="presParOf" srcId="{1844FBF5-75F6-4DC6-8C11-E1E6109DE1AF}" destId="{62EAF4C9-493B-4020-A659-34E5C75F5676}" srcOrd="6" destOrd="0" presId="urn:microsoft.com/office/officeart/2008/layout/VerticalCurvedList"/>
    <dgm:cxn modelId="{C61D5648-4470-483C-B830-EEF2E480BB91}" type="presParOf" srcId="{62EAF4C9-493B-4020-A659-34E5C75F5676}" destId="{487BD217-654E-48D4-92D4-F113F7BB25E5}" srcOrd="0" destOrd="0" presId="urn:microsoft.com/office/officeart/2008/layout/VerticalCurvedList"/>
    <dgm:cxn modelId="{5B6E5B9D-FFFF-4E93-AA3E-595760B6F49D}" type="presParOf" srcId="{1844FBF5-75F6-4DC6-8C11-E1E6109DE1AF}" destId="{B5C30918-8804-4E84-81FF-B7892C860264}" srcOrd="7" destOrd="0" presId="urn:microsoft.com/office/officeart/2008/layout/VerticalCurvedList"/>
    <dgm:cxn modelId="{68682929-7D79-4CE8-9DF8-D95C81E9C6F7}" type="presParOf" srcId="{1844FBF5-75F6-4DC6-8C11-E1E6109DE1AF}" destId="{7954E70E-9D4A-4383-A15A-68807D9F201F}" srcOrd="8" destOrd="0" presId="urn:microsoft.com/office/officeart/2008/layout/VerticalCurvedList"/>
    <dgm:cxn modelId="{B6C8EE93-9AC4-4448-9773-10518EE8FEE9}" type="presParOf" srcId="{7954E70E-9D4A-4383-A15A-68807D9F201F}" destId="{2C0B0E89-4D8B-42A5-A74C-BB85B2E5541F}" srcOrd="0" destOrd="0" presId="urn:microsoft.com/office/officeart/2008/layout/VerticalCurvedList"/>
    <dgm:cxn modelId="{A74B2C1B-C391-47E4-965F-A3590CCFBB51}" type="presParOf" srcId="{1844FBF5-75F6-4DC6-8C11-E1E6109DE1AF}" destId="{8172C1B5-F855-4829-8076-6FEC28F5BC89}" srcOrd="9" destOrd="0" presId="urn:microsoft.com/office/officeart/2008/layout/VerticalCurvedList"/>
    <dgm:cxn modelId="{EE25126E-FE72-4DC1-AC5B-E0FE969E60B7}" type="presParOf" srcId="{1844FBF5-75F6-4DC6-8C11-E1E6109DE1AF}" destId="{9DBEEDDF-1A05-4E31-8E48-11DE4AC64E87}" srcOrd="10" destOrd="0" presId="urn:microsoft.com/office/officeart/2008/layout/VerticalCurvedList"/>
    <dgm:cxn modelId="{95316B41-3A99-41B9-A8A7-E1E42E316F1C}" type="presParOf" srcId="{9DBEEDDF-1A05-4E31-8E48-11DE4AC64E87}" destId="{B1B3A376-DD86-46CA-A668-A24B8EE6DB49}" srcOrd="0" destOrd="0" presId="urn:microsoft.com/office/officeart/2008/layout/VerticalCurvedList"/>
    <dgm:cxn modelId="{DADE3CEE-C259-4487-AF74-C2346BD7364B}" type="presParOf" srcId="{1844FBF5-75F6-4DC6-8C11-E1E6109DE1AF}" destId="{6625AB42-7FC8-4816-818A-8030EB9EA819}" srcOrd="11" destOrd="0" presId="urn:microsoft.com/office/officeart/2008/layout/VerticalCurvedList"/>
    <dgm:cxn modelId="{7A5491CC-80F8-4C33-AB43-6F206F5E5599}" type="presParOf" srcId="{1844FBF5-75F6-4DC6-8C11-E1E6109DE1AF}" destId="{533F5757-B35A-4109-8A7F-1C7AC6C90C37}" srcOrd="12" destOrd="0" presId="urn:microsoft.com/office/officeart/2008/layout/VerticalCurvedList"/>
    <dgm:cxn modelId="{855A46C6-DE2D-4784-AA2C-C8B85B2556DA}" type="presParOf" srcId="{533F5757-B35A-4109-8A7F-1C7AC6C90C37}" destId="{8A59FD9A-687F-48FC-9E04-678A84C09E7D}" srcOrd="0" destOrd="0" presId="urn:microsoft.com/office/officeart/2008/layout/VerticalCurvedList"/>
    <dgm:cxn modelId="{271BBCBE-5E06-4E03-A158-F4A503361E29}" type="presParOf" srcId="{1844FBF5-75F6-4DC6-8C11-E1E6109DE1AF}" destId="{93D8FFB2-B373-4A26-A9B2-BA7434381700}" srcOrd="13" destOrd="0" presId="urn:microsoft.com/office/officeart/2008/layout/VerticalCurvedList"/>
    <dgm:cxn modelId="{A018E5E8-786C-4364-9124-B24295A09A3B}" type="presParOf" srcId="{1844FBF5-75F6-4DC6-8C11-E1E6109DE1AF}" destId="{10654DCA-AD8D-4C19-AF20-C3DD1DD17E20}" srcOrd="14" destOrd="0" presId="urn:microsoft.com/office/officeart/2008/layout/VerticalCurvedList"/>
    <dgm:cxn modelId="{96E1A9BC-A0B1-4A67-9606-1EE633A2B655}" type="presParOf" srcId="{10654DCA-AD8D-4C19-AF20-C3DD1DD17E20}" destId="{E24C755D-1F78-4A66-8B74-382C4D07550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C2799A1-64E3-4372-B2EC-EE492CD5419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622F6F-A1EE-4180-96C6-4A45CE4B825F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What is SAP Business </a:t>
          </a:r>
          <a:r>
            <a:rPr lang="en-US" dirty="0" err="1" smtClean="0">
              <a:solidFill>
                <a:schemeClr val="bg1"/>
              </a:solidFill>
            </a:rPr>
            <a:t>ByDesign</a:t>
          </a:r>
          <a:r>
            <a:rPr lang="en-US" dirty="0" smtClean="0">
              <a:solidFill>
                <a:schemeClr val="bg1"/>
              </a:solidFill>
            </a:rPr>
            <a:t> ?</a:t>
          </a:r>
          <a:endParaRPr lang="en-US" dirty="0">
            <a:solidFill>
              <a:schemeClr val="bg1"/>
            </a:solidFill>
          </a:endParaRPr>
        </a:p>
      </dgm:t>
    </dgm:pt>
    <dgm:pt modelId="{774FEE08-6A2B-41D6-99C8-7B878374CB9C}" type="parTrans" cxnId="{566258F4-E348-4A2F-B74C-8726D56150C4}">
      <dgm:prSet/>
      <dgm:spPr/>
      <dgm:t>
        <a:bodyPr/>
        <a:lstStyle/>
        <a:p>
          <a:endParaRPr lang="en-US"/>
        </a:p>
      </dgm:t>
    </dgm:pt>
    <dgm:pt modelId="{8F29145B-3AA8-498B-8DEF-8B0C1A042C3D}" type="sibTrans" cxnId="{566258F4-E348-4A2F-B74C-8726D56150C4}">
      <dgm:prSet/>
      <dgm:spPr/>
      <dgm:t>
        <a:bodyPr/>
        <a:lstStyle/>
        <a:p>
          <a:endParaRPr lang="en-US"/>
        </a:p>
      </dgm:t>
    </dgm:pt>
    <dgm:pt modelId="{833F43C1-B68D-48F0-A372-57708EA4620B}">
      <dgm:prSet phldrT="[Text]"/>
      <dgm:spPr/>
      <dgm:t>
        <a:bodyPr/>
        <a:lstStyle/>
        <a:p>
          <a:r>
            <a:rPr lang="en-US" dirty="0" smtClean="0">
              <a:solidFill>
                <a:srgbClr val="FF0000"/>
              </a:solidFill>
            </a:rPr>
            <a:t>Architecture</a:t>
          </a:r>
          <a:endParaRPr lang="en-US" dirty="0">
            <a:solidFill>
              <a:srgbClr val="FF0000"/>
            </a:solidFill>
          </a:endParaRPr>
        </a:p>
      </dgm:t>
    </dgm:pt>
    <dgm:pt modelId="{C7F12A4A-76CB-4972-938E-694F985FA557}" type="parTrans" cxnId="{A6304841-F4B5-466B-8C2A-D9B4E2C86DD2}">
      <dgm:prSet/>
      <dgm:spPr/>
      <dgm:t>
        <a:bodyPr/>
        <a:lstStyle/>
        <a:p>
          <a:endParaRPr lang="en-US"/>
        </a:p>
      </dgm:t>
    </dgm:pt>
    <dgm:pt modelId="{297A17A9-BEF6-447D-8C5B-6B43110B1351}" type="sibTrans" cxnId="{A6304841-F4B5-466B-8C2A-D9B4E2C86DD2}">
      <dgm:prSet/>
      <dgm:spPr/>
      <dgm:t>
        <a:bodyPr/>
        <a:lstStyle/>
        <a:p>
          <a:endParaRPr lang="en-US"/>
        </a:p>
      </dgm:t>
    </dgm:pt>
    <dgm:pt modelId="{AF09BBBB-AB42-4ECE-BB35-04D346BA148B}">
      <dgm:prSet phldrT="[Text]"/>
      <dgm:spPr/>
      <dgm:t>
        <a:bodyPr/>
        <a:lstStyle/>
        <a:p>
          <a:r>
            <a:rPr lang="en-US" dirty="0" smtClean="0"/>
            <a:t>System Landscape</a:t>
          </a:r>
          <a:endParaRPr lang="en-US" dirty="0"/>
        </a:p>
      </dgm:t>
    </dgm:pt>
    <dgm:pt modelId="{508C2B98-9EB9-4665-B44F-40DABA142501}" type="parTrans" cxnId="{DA40265C-66F6-42C5-BA8A-4F5B90A3408E}">
      <dgm:prSet/>
      <dgm:spPr/>
      <dgm:t>
        <a:bodyPr/>
        <a:lstStyle/>
        <a:p>
          <a:endParaRPr lang="en-US"/>
        </a:p>
      </dgm:t>
    </dgm:pt>
    <dgm:pt modelId="{E0C73EED-BE51-43F8-8BFA-54DC05D38904}" type="sibTrans" cxnId="{DA40265C-66F6-42C5-BA8A-4F5B90A3408E}">
      <dgm:prSet/>
      <dgm:spPr/>
      <dgm:t>
        <a:bodyPr/>
        <a:lstStyle/>
        <a:p>
          <a:endParaRPr lang="en-US"/>
        </a:p>
      </dgm:t>
    </dgm:pt>
    <dgm:pt modelId="{4DE9E379-F87C-4BAE-B700-078D7D71479A}">
      <dgm:prSet phldrT="[Text]"/>
      <dgm:spPr/>
      <dgm:t>
        <a:bodyPr/>
        <a:lstStyle/>
        <a:p>
          <a:r>
            <a:rPr lang="en-US" dirty="0" smtClean="0"/>
            <a:t>User Roles</a:t>
          </a:r>
          <a:endParaRPr lang="en-US" dirty="0"/>
        </a:p>
      </dgm:t>
    </dgm:pt>
    <dgm:pt modelId="{18A4D863-FD79-4BCC-BF30-80928696FF1C}" type="parTrans" cxnId="{9B826B8B-051A-4F5F-8CA5-73E94C5228C8}">
      <dgm:prSet/>
      <dgm:spPr/>
      <dgm:t>
        <a:bodyPr/>
        <a:lstStyle/>
        <a:p>
          <a:endParaRPr lang="en-US"/>
        </a:p>
      </dgm:t>
    </dgm:pt>
    <dgm:pt modelId="{1893BD53-A6E4-407B-97E5-8871F742862A}" type="sibTrans" cxnId="{9B826B8B-051A-4F5F-8CA5-73E94C5228C8}">
      <dgm:prSet/>
      <dgm:spPr/>
      <dgm:t>
        <a:bodyPr/>
        <a:lstStyle/>
        <a:p>
          <a:endParaRPr lang="en-US"/>
        </a:p>
      </dgm:t>
    </dgm:pt>
    <dgm:pt modelId="{20B2E0A8-DC74-48CF-8F4F-E6D79BA9A94D}">
      <dgm:prSet phldrT="[Text]"/>
      <dgm:spPr/>
      <dgm:t>
        <a:bodyPr/>
        <a:lstStyle/>
        <a:p>
          <a:r>
            <a:rPr lang="en-US" dirty="0" smtClean="0"/>
            <a:t>Extension</a:t>
          </a:r>
          <a:endParaRPr lang="en-US" dirty="0"/>
        </a:p>
      </dgm:t>
    </dgm:pt>
    <dgm:pt modelId="{40B3FBB9-52AD-41C6-A203-6DA4F7D48C03}" type="parTrans" cxnId="{A96C06B6-CD5B-4331-A49D-46C5D7D08E50}">
      <dgm:prSet/>
      <dgm:spPr/>
      <dgm:t>
        <a:bodyPr/>
        <a:lstStyle/>
        <a:p>
          <a:endParaRPr lang="en-US"/>
        </a:p>
      </dgm:t>
    </dgm:pt>
    <dgm:pt modelId="{BCBF835A-2A87-444D-950E-A1CB12187DD7}" type="sibTrans" cxnId="{A96C06B6-CD5B-4331-A49D-46C5D7D08E50}">
      <dgm:prSet/>
      <dgm:spPr/>
      <dgm:t>
        <a:bodyPr/>
        <a:lstStyle/>
        <a:p>
          <a:endParaRPr lang="en-US"/>
        </a:p>
      </dgm:t>
    </dgm:pt>
    <dgm:pt modelId="{77900727-75CA-48CA-9AB6-C1892830D613}">
      <dgm:prSet phldrT="[Text]"/>
      <dgm:spPr/>
      <dgm:t>
        <a:bodyPr/>
        <a:lstStyle/>
        <a:p>
          <a:r>
            <a:rPr lang="en-US" dirty="0" smtClean="0"/>
            <a:t>SAP Cloud Application Studio</a:t>
          </a:r>
          <a:endParaRPr lang="en-US" dirty="0"/>
        </a:p>
      </dgm:t>
    </dgm:pt>
    <dgm:pt modelId="{82000161-A930-410F-BAD3-96A2A52B0010}" type="parTrans" cxnId="{5C1FB125-0EE6-4C45-AE4D-E200ACDBE493}">
      <dgm:prSet/>
      <dgm:spPr/>
      <dgm:t>
        <a:bodyPr/>
        <a:lstStyle/>
        <a:p>
          <a:endParaRPr lang="en-US"/>
        </a:p>
      </dgm:t>
    </dgm:pt>
    <dgm:pt modelId="{2CDC747B-2D52-4B96-94A4-C1227B1B7BCA}" type="sibTrans" cxnId="{5C1FB125-0EE6-4C45-AE4D-E200ACDBE493}">
      <dgm:prSet/>
      <dgm:spPr/>
      <dgm:t>
        <a:bodyPr/>
        <a:lstStyle/>
        <a:p>
          <a:endParaRPr lang="en-US"/>
        </a:p>
      </dgm:t>
    </dgm:pt>
    <dgm:pt modelId="{4A63A8F9-431C-4073-A15D-73FC068CF035}">
      <dgm:prSet phldrT="[Text]"/>
      <dgm:spPr/>
      <dgm:t>
        <a:bodyPr/>
        <a:lstStyle/>
        <a:p>
          <a:r>
            <a:rPr lang="en-US" dirty="0" smtClean="0"/>
            <a:t>Resources</a:t>
          </a:r>
          <a:endParaRPr lang="en-US" dirty="0"/>
        </a:p>
      </dgm:t>
    </dgm:pt>
    <dgm:pt modelId="{FAE109D5-B939-4152-8294-F557B177E88A}" type="parTrans" cxnId="{0131F234-901B-4D4C-A514-CD3629BC35B0}">
      <dgm:prSet/>
      <dgm:spPr/>
      <dgm:t>
        <a:bodyPr/>
        <a:lstStyle/>
        <a:p>
          <a:endParaRPr lang="en-US"/>
        </a:p>
      </dgm:t>
    </dgm:pt>
    <dgm:pt modelId="{2BC18519-941C-4F42-93ED-2539F9CAC8EA}" type="sibTrans" cxnId="{0131F234-901B-4D4C-A514-CD3629BC35B0}">
      <dgm:prSet/>
      <dgm:spPr/>
      <dgm:t>
        <a:bodyPr/>
        <a:lstStyle/>
        <a:p>
          <a:endParaRPr lang="en-US"/>
        </a:p>
      </dgm:t>
    </dgm:pt>
    <dgm:pt modelId="{C2B0B985-F82C-4C2D-9CAF-BD6B1CE54559}" type="pres">
      <dgm:prSet presAssocID="{4C2799A1-64E3-4372-B2EC-EE492CD5419F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1844FBF5-75F6-4DC6-8C11-E1E6109DE1AF}" type="pres">
      <dgm:prSet presAssocID="{4C2799A1-64E3-4372-B2EC-EE492CD5419F}" presName="Name1" presStyleCnt="0"/>
      <dgm:spPr/>
    </dgm:pt>
    <dgm:pt modelId="{F1818376-29D3-4C61-A170-4793F1D2D6B6}" type="pres">
      <dgm:prSet presAssocID="{4C2799A1-64E3-4372-B2EC-EE492CD5419F}" presName="cycle" presStyleCnt="0"/>
      <dgm:spPr/>
    </dgm:pt>
    <dgm:pt modelId="{14CF4173-D8A9-4BE2-B970-B8038C2866AC}" type="pres">
      <dgm:prSet presAssocID="{4C2799A1-64E3-4372-B2EC-EE492CD5419F}" presName="srcNode" presStyleLbl="node1" presStyleIdx="0" presStyleCnt="7"/>
      <dgm:spPr/>
    </dgm:pt>
    <dgm:pt modelId="{81A92EF4-AFA5-4D45-92BB-D58E66AF92E5}" type="pres">
      <dgm:prSet presAssocID="{4C2799A1-64E3-4372-B2EC-EE492CD5419F}" presName="conn" presStyleLbl="parChTrans1D2" presStyleIdx="0" presStyleCnt="1"/>
      <dgm:spPr/>
      <dgm:t>
        <a:bodyPr/>
        <a:lstStyle/>
        <a:p>
          <a:endParaRPr lang="en-US"/>
        </a:p>
      </dgm:t>
    </dgm:pt>
    <dgm:pt modelId="{DDE48B7E-7472-4E31-90F5-A49F17256F07}" type="pres">
      <dgm:prSet presAssocID="{4C2799A1-64E3-4372-B2EC-EE492CD5419F}" presName="extraNode" presStyleLbl="node1" presStyleIdx="0" presStyleCnt="7"/>
      <dgm:spPr/>
    </dgm:pt>
    <dgm:pt modelId="{17005F4A-1259-42BD-9A62-2BF044AF3347}" type="pres">
      <dgm:prSet presAssocID="{4C2799A1-64E3-4372-B2EC-EE492CD5419F}" presName="dstNode" presStyleLbl="node1" presStyleIdx="0" presStyleCnt="7"/>
      <dgm:spPr/>
    </dgm:pt>
    <dgm:pt modelId="{9AA3F8A5-B430-495D-BF30-E83CFF795BE6}" type="pres">
      <dgm:prSet presAssocID="{E3622F6F-A1EE-4180-96C6-4A45CE4B825F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043F66-C3D8-4C84-A197-5FD833D0056D}" type="pres">
      <dgm:prSet presAssocID="{E3622F6F-A1EE-4180-96C6-4A45CE4B825F}" presName="accent_1" presStyleCnt="0"/>
      <dgm:spPr/>
    </dgm:pt>
    <dgm:pt modelId="{D068214D-2728-415B-9156-1E08E3D9DF5C}" type="pres">
      <dgm:prSet presAssocID="{E3622F6F-A1EE-4180-96C6-4A45CE4B825F}" presName="accentRepeatNode" presStyleLbl="solidFgAcc1" presStyleIdx="0" presStyleCnt="7" custLinFactNeighborX="-24830" custLinFactNeighborY="-13828"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6674690C-51CA-4055-95E7-D1BCC819BE4E}" type="pres">
      <dgm:prSet presAssocID="{833F43C1-B68D-48F0-A372-57708EA4620B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1778CE2B-D8E6-4C09-9A5D-8A1EAC9DA740}" type="pres">
      <dgm:prSet presAssocID="{833F43C1-B68D-48F0-A372-57708EA4620B}" presName="accent_2" presStyleCnt="0"/>
      <dgm:spPr/>
    </dgm:pt>
    <dgm:pt modelId="{34173D85-CAED-42EC-95CE-7DAF2FBCD1C5}" type="pres">
      <dgm:prSet presAssocID="{833F43C1-B68D-48F0-A372-57708EA4620B}" presName="accentRepeatNode" presStyleLbl="solidFgAcc1" presStyleIdx="1" presStyleCnt="7"/>
      <dgm:spPr>
        <a:solidFill>
          <a:srgbClr val="FF0000"/>
        </a:solidFill>
      </dgm:spPr>
      <dgm:t>
        <a:bodyPr/>
        <a:lstStyle/>
        <a:p>
          <a:endParaRPr lang="en-US"/>
        </a:p>
      </dgm:t>
    </dgm:pt>
    <dgm:pt modelId="{68CBA9D4-A8E5-47F0-AF66-3C5F66C08ED0}" type="pres">
      <dgm:prSet presAssocID="{AF09BBBB-AB42-4ECE-BB35-04D346BA148B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EAF4C9-493B-4020-A659-34E5C75F5676}" type="pres">
      <dgm:prSet presAssocID="{AF09BBBB-AB42-4ECE-BB35-04D346BA148B}" presName="accent_3" presStyleCnt="0"/>
      <dgm:spPr/>
    </dgm:pt>
    <dgm:pt modelId="{487BD217-654E-48D4-92D4-F113F7BB25E5}" type="pres">
      <dgm:prSet presAssocID="{AF09BBBB-AB42-4ECE-BB35-04D346BA148B}" presName="accentRepeatNode" presStyleLbl="solidFgAcc1" presStyleIdx="2" presStyleCnt="7"/>
      <dgm:spPr/>
    </dgm:pt>
    <dgm:pt modelId="{B5C30918-8804-4E84-81FF-B7892C860264}" type="pres">
      <dgm:prSet presAssocID="{4DE9E379-F87C-4BAE-B700-078D7D71479A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54E70E-9D4A-4383-A15A-68807D9F201F}" type="pres">
      <dgm:prSet presAssocID="{4DE9E379-F87C-4BAE-B700-078D7D71479A}" presName="accent_4" presStyleCnt="0"/>
      <dgm:spPr/>
    </dgm:pt>
    <dgm:pt modelId="{2C0B0E89-4D8B-42A5-A74C-BB85B2E5541F}" type="pres">
      <dgm:prSet presAssocID="{4DE9E379-F87C-4BAE-B700-078D7D71479A}" presName="accentRepeatNode" presStyleLbl="solidFgAcc1" presStyleIdx="3" presStyleCnt="7"/>
      <dgm:spPr/>
    </dgm:pt>
    <dgm:pt modelId="{8172C1B5-F855-4829-8076-6FEC28F5BC89}" type="pres">
      <dgm:prSet presAssocID="{20B2E0A8-DC74-48CF-8F4F-E6D79BA9A94D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BEEDDF-1A05-4E31-8E48-11DE4AC64E87}" type="pres">
      <dgm:prSet presAssocID="{20B2E0A8-DC74-48CF-8F4F-E6D79BA9A94D}" presName="accent_5" presStyleCnt="0"/>
      <dgm:spPr/>
    </dgm:pt>
    <dgm:pt modelId="{B1B3A376-DD86-46CA-A668-A24B8EE6DB49}" type="pres">
      <dgm:prSet presAssocID="{20B2E0A8-DC74-48CF-8F4F-E6D79BA9A94D}" presName="accentRepeatNode" presStyleLbl="solidFgAcc1" presStyleIdx="4" presStyleCnt="7"/>
      <dgm:spPr/>
    </dgm:pt>
    <dgm:pt modelId="{6625AB42-7FC8-4816-818A-8030EB9EA819}" type="pres">
      <dgm:prSet presAssocID="{77900727-75CA-48CA-9AB6-C1892830D613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3F5757-B35A-4109-8A7F-1C7AC6C90C37}" type="pres">
      <dgm:prSet presAssocID="{77900727-75CA-48CA-9AB6-C1892830D613}" presName="accent_6" presStyleCnt="0"/>
      <dgm:spPr/>
    </dgm:pt>
    <dgm:pt modelId="{8A59FD9A-687F-48FC-9E04-678A84C09E7D}" type="pres">
      <dgm:prSet presAssocID="{77900727-75CA-48CA-9AB6-C1892830D613}" presName="accentRepeatNode" presStyleLbl="solidFgAcc1" presStyleIdx="5" presStyleCnt="7"/>
      <dgm:spPr/>
    </dgm:pt>
    <dgm:pt modelId="{93D8FFB2-B373-4A26-A9B2-BA7434381700}" type="pres">
      <dgm:prSet presAssocID="{4A63A8F9-431C-4073-A15D-73FC068CF035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654DCA-AD8D-4C19-AF20-C3DD1DD17E20}" type="pres">
      <dgm:prSet presAssocID="{4A63A8F9-431C-4073-A15D-73FC068CF035}" presName="accent_7" presStyleCnt="0"/>
      <dgm:spPr/>
    </dgm:pt>
    <dgm:pt modelId="{E24C755D-1F78-4A66-8B74-382C4D075500}" type="pres">
      <dgm:prSet presAssocID="{4A63A8F9-431C-4073-A15D-73FC068CF035}" presName="accentRepeatNode" presStyleLbl="solidFgAcc1" presStyleIdx="6" presStyleCnt="7"/>
      <dgm:spPr/>
    </dgm:pt>
  </dgm:ptLst>
  <dgm:cxnLst>
    <dgm:cxn modelId="{043F488B-9151-463F-AA93-47BD91DF90B8}" type="presOf" srcId="{4C2799A1-64E3-4372-B2EC-EE492CD5419F}" destId="{C2B0B985-F82C-4C2D-9CAF-BD6B1CE54559}" srcOrd="0" destOrd="0" presId="urn:microsoft.com/office/officeart/2008/layout/VerticalCurvedList"/>
    <dgm:cxn modelId="{20A7F4A7-61BA-4260-8042-077377541C4C}" type="presOf" srcId="{8F29145B-3AA8-498B-8DEF-8B0C1A042C3D}" destId="{81A92EF4-AFA5-4D45-92BB-D58E66AF92E5}" srcOrd="0" destOrd="0" presId="urn:microsoft.com/office/officeart/2008/layout/VerticalCurvedList"/>
    <dgm:cxn modelId="{10346EBE-43B4-4FD0-B6D8-E23EDE19D189}" type="presOf" srcId="{833F43C1-B68D-48F0-A372-57708EA4620B}" destId="{6674690C-51CA-4055-95E7-D1BCC819BE4E}" srcOrd="0" destOrd="0" presId="urn:microsoft.com/office/officeart/2008/layout/VerticalCurvedList"/>
    <dgm:cxn modelId="{2C1CDBAA-9773-478D-9A18-F0E40ADABCA2}" type="presOf" srcId="{4A63A8F9-431C-4073-A15D-73FC068CF035}" destId="{93D8FFB2-B373-4A26-A9B2-BA7434381700}" srcOrd="0" destOrd="0" presId="urn:microsoft.com/office/officeart/2008/layout/VerticalCurvedList"/>
    <dgm:cxn modelId="{0131F234-901B-4D4C-A514-CD3629BC35B0}" srcId="{4C2799A1-64E3-4372-B2EC-EE492CD5419F}" destId="{4A63A8F9-431C-4073-A15D-73FC068CF035}" srcOrd="6" destOrd="0" parTransId="{FAE109D5-B939-4152-8294-F557B177E88A}" sibTransId="{2BC18519-941C-4F42-93ED-2539F9CAC8EA}"/>
    <dgm:cxn modelId="{5C1FB125-0EE6-4C45-AE4D-E200ACDBE493}" srcId="{4C2799A1-64E3-4372-B2EC-EE492CD5419F}" destId="{77900727-75CA-48CA-9AB6-C1892830D613}" srcOrd="5" destOrd="0" parTransId="{82000161-A930-410F-BAD3-96A2A52B0010}" sibTransId="{2CDC747B-2D52-4B96-94A4-C1227B1B7BCA}"/>
    <dgm:cxn modelId="{9B826B8B-051A-4F5F-8CA5-73E94C5228C8}" srcId="{4C2799A1-64E3-4372-B2EC-EE492CD5419F}" destId="{4DE9E379-F87C-4BAE-B700-078D7D71479A}" srcOrd="3" destOrd="0" parTransId="{18A4D863-FD79-4BCC-BF30-80928696FF1C}" sibTransId="{1893BD53-A6E4-407B-97E5-8871F742862A}"/>
    <dgm:cxn modelId="{A96C06B6-CD5B-4331-A49D-46C5D7D08E50}" srcId="{4C2799A1-64E3-4372-B2EC-EE492CD5419F}" destId="{20B2E0A8-DC74-48CF-8F4F-E6D79BA9A94D}" srcOrd="4" destOrd="0" parTransId="{40B3FBB9-52AD-41C6-A203-6DA4F7D48C03}" sibTransId="{BCBF835A-2A87-444D-950E-A1CB12187DD7}"/>
    <dgm:cxn modelId="{3847270C-86B1-4D6E-9D34-724FA59E017E}" type="presOf" srcId="{77900727-75CA-48CA-9AB6-C1892830D613}" destId="{6625AB42-7FC8-4816-818A-8030EB9EA819}" srcOrd="0" destOrd="0" presId="urn:microsoft.com/office/officeart/2008/layout/VerticalCurvedList"/>
    <dgm:cxn modelId="{566258F4-E348-4A2F-B74C-8726D56150C4}" srcId="{4C2799A1-64E3-4372-B2EC-EE492CD5419F}" destId="{E3622F6F-A1EE-4180-96C6-4A45CE4B825F}" srcOrd="0" destOrd="0" parTransId="{774FEE08-6A2B-41D6-99C8-7B878374CB9C}" sibTransId="{8F29145B-3AA8-498B-8DEF-8B0C1A042C3D}"/>
    <dgm:cxn modelId="{A6304841-F4B5-466B-8C2A-D9B4E2C86DD2}" srcId="{4C2799A1-64E3-4372-B2EC-EE492CD5419F}" destId="{833F43C1-B68D-48F0-A372-57708EA4620B}" srcOrd="1" destOrd="0" parTransId="{C7F12A4A-76CB-4972-938E-694F985FA557}" sibTransId="{297A17A9-BEF6-447D-8C5B-6B43110B1351}"/>
    <dgm:cxn modelId="{DA40265C-66F6-42C5-BA8A-4F5B90A3408E}" srcId="{4C2799A1-64E3-4372-B2EC-EE492CD5419F}" destId="{AF09BBBB-AB42-4ECE-BB35-04D346BA148B}" srcOrd="2" destOrd="0" parTransId="{508C2B98-9EB9-4665-B44F-40DABA142501}" sibTransId="{E0C73EED-BE51-43F8-8BFA-54DC05D38904}"/>
    <dgm:cxn modelId="{4B09FF79-6555-45E7-9131-0717A629C7E5}" type="presOf" srcId="{AF09BBBB-AB42-4ECE-BB35-04D346BA148B}" destId="{68CBA9D4-A8E5-47F0-AF66-3C5F66C08ED0}" srcOrd="0" destOrd="0" presId="urn:microsoft.com/office/officeart/2008/layout/VerticalCurvedList"/>
    <dgm:cxn modelId="{3822E19B-856C-45F6-87C7-32055A691812}" type="presOf" srcId="{4DE9E379-F87C-4BAE-B700-078D7D71479A}" destId="{B5C30918-8804-4E84-81FF-B7892C860264}" srcOrd="0" destOrd="0" presId="urn:microsoft.com/office/officeart/2008/layout/VerticalCurvedList"/>
    <dgm:cxn modelId="{BB998573-8037-406B-8F43-A163C904D971}" type="presOf" srcId="{E3622F6F-A1EE-4180-96C6-4A45CE4B825F}" destId="{9AA3F8A5-B430-495D-BF30-E83CFF795BE6}" srcOrd="0" destOrd="0" presId="urn:microsoft.com/office/officeart/2008/layout/VerticalCurvedList"/>
    <dgm:cxn modelId="{00A85FA0-04D1-4ABC-8CF2-04C6AD66420B}" type="presOf" srcId="{20B2E0A8-DC74-48CF-8F4F-E6D79BA9A94D}" destId="{8172C1B5-F855-4829-8076-6FEC28F5BC89}" srcOrd="0" destOrd="0" presId="urn:microsoft.com/office/officeart/2008/layout/VerticalCurvedList"/>
    <dgm:cxn modelId="{CBE72C39-505C-43D6-A2BF-FE2AD855A18C}" type="presParOf" srcId="{C2B0B985-F82C-4C2D-9CAF-BD6B1CE54559}" destId="{1844FBF5-75F6-4DC6-8C11-E1E6109DE1AF}" srcOrd="0" destOrd="0" presId="urn:microsoft.com/office/officeart/2008/layout/VerticalCurvedList"/>
    <dgm:cxn modelId="{DAA1C362-CD11-470B-B02A-40CA3E50C8C8}" type="presParOf" srcId="{1844FBF5-75F6-4DC6-8C11-E1E6109DE1AF}" destId="{F1818376-29D3-4C61-A170-4793F1D2D6B6}" srcOrd="0" destOrd="0" presId="urn:microsoft.com/office/officeart/2008/layout/VerticalCurvedList"/>
    <dgm:cxn modelId="{9075B4A0-5774-42E8-927C-E90F5F219A68}" type="presParOf" srcId="{F1818376-29D3-4C61-A170-4793F1D2D6B6}" destId="{14CF4173-D8A9-4BE2-B970-B8038C2866AC}" srcOrd="0" destOrd="0" presId="urn:microsoft.com/office/officeart/2008/layout/VerticalCurvedList"/>
    <dgm:cxn modelId="{9FB8197C-F7A4-43BD-86C7-70D52FFB3F57}" type="presParOf" srcId="{F1818376-29D3-4C61-A170-4793F1D2D6B6}" destId="{81A92EF4-AFA5-4D45-92BB-D58E66AF92E5}" srcOrd="1" destOrd="0" presId="urn:microsoft.com/office/officeart/2008/layout/VerticalCurvedList"/>
    <dgm:cxn modelId="{EB6F100B-703A-4222-8929-730D91362DBB}" type="presParOf" srcId="{F1818376-29D3-4C61-A170-4793F1D2D6B6}" destId="{DDE48B7E-7472-4E31-90F5-A49F17256F07}" srcOrd="2" destOrd="0" presId="urn:microsoft.com/office/officeart/2008/layout/VerticalCurvedList"/>
    <dgm:cxn modelId="{9435CA7F-122D-4742-85D8-DB036F622161}" type="presParOf" srcId="{F1818376-29D3-4C61-A170-4793F1D2D6B6}" destId="{17005F4A-1259-42BD-9A62-2BF044AF3347}" srcOrd="3" destOrd="0" presId="urn:microsoft.com/office/officeart/2008/layout/VerticalCurvedList"/>
    <dgm:cxn modelId="{40D52060-4B11-4E34-A7AA-9BFD20959EAE}" type="presParOf" srcId="{1844FBF5-75F6-4DC6-8C11-E1E6109DE1AF}" destId="{9AA3F8A5-B430-495D-BF30-E83CFF795BE6}" srcOrd="1" destOrd="0" presId="urn:microsoft.com/office/officeart/2008/layout/VerticalCurvedList"/>
    <dgm:cxn modelId="{EE2466D1-6E0C-4BDA-B70E-0BC61765DC5E}" type="presParOf" srcId="{1844FBF5-75F6-4DC6-8C11-E1E6109DE1AF}" destId="{2D043F66-C3D8-4C84-A197-5FD833D0056D}" srcOrd="2" destOrd="0" presId="urn:microsoft.com/office/officeart/2008/layout/VerticalCurvedList"/>
    <dgm:cxn modelId="{0BB1428A-BFBA-4A33-AF12-7D8B6898E32A}" type="presParOf" srcId="{2D043F66-C3D8-4C84-A197-5FD833D0056D}" destId="{D068214D-2728-415B-9156-1E08E3D9DF5C}" srcOrd="0" destOrd="0" presId="urn:microsoft.com/office/officeart/2008/layout/VerticalCurvedList"/>
    <dgm:cxn modelId="{C8064BC0-478F-4F71-A9AD-B9DC781CAE07}" type="presParOf" srcId="{1844FBF5-75F6-4DC6-8C11-E1E6109DE1AF}" destId="{6674690C-51CA-4055-95E7-D1BCC819BE4E}" srcOrd="3" destOrd="0" presId="urn:microsoft.com/office/officeart/2008/layout/VerticalCurvedList"/>
    <dgm:cxn modelId="{667FE450-8C92-4B1B-8DDE-D62511F61C73}" type="presParOf" srcId="{1844FBF5-75F6-4DC6-8C11-E1E6109DE1AF}" destId="{1778CE2B-D8E6-4C09-9A5D-8A1EAC9DA740}" srcOrd="4" destOrd="0" presId="urn:microsoft.com/office/officeart/2008/layout/VerticalCurvedList"/>
    <dgm:cxn modelId="{26DDD10B-B121-4501-A497-8517EBA901A8}" type="presParOf" srcId="{1778CE2B-D8E6-4C09-9A5D-8A1EAC9DA740}" destId="{34173D85-CAED-42EC-95CE-7DAF2FBCD1C5}" srcOrd="0" destOrd="0" presId="urn:microsoft.com/office/officeart/2008/layout/VerticalCurvedList"/>
    <dgm:cxn modelId="{D081BCB7-B559-461E-BAA9-70468894D8C6}" type="presParOf" srcId="{1844FBF5-75F6-4DC6-8C11-E1E6109DE1AF}" destId="{68CBA9D4-A8E5-47F0-AF66-3C5F66C08ED0}" srcOrd="5" destOrd="0" presId="urn:microsoft.com/office/officeart/2008/layout/VerticalCurvedList"/>
    <dgm:cxn modelId="{1FF38C25-4ACF-44B5-9AEA-5F0BD6CEF60C}" type="presParOf" srcId="{1844FBF5-75F6-4DC6-8C11-E1E6109DE1AF}" destId="{62EAF4C9-493B-4020-A659-34E5C75F5676}" srcOrd="6" destOrd="0" presId="urn:microsoft.com/office/officeart/2008/layout/VerticalCurvedList"/>
    <dgm:cxn modelId="{300FF837-AA4E-4392-9E89-08ABFEB44DB4}" type="presParOf" srcId="{62EAF4C9-493B-4020-A659-34E5C75F5676}" destId="{487BD217-654E-48D4-92D4-F113F7BB25E5}" srcOrd="0" destOrd="0" presId="urn:microsoft.com/office/officeart/2008/layout/VerticalCurvedList"/>
    <dgm:cxn modelId="{55CE4D7E-3B19-4F08-BE76-76D7D2FB848A}" type="presParOf" srcId="{1844FBF5-75F6-4DC6-8C11-E1E6109DE1AF}" destId="{B5C30918-8804-4E84-81FF-B7892C860264}" srcOrd="7" destOrd="0" presId="urn:microsoft.com/office/officeart/2008/layout/VerticalCurvedList"/>
    <dgm:cxn modelId="{07E81152-00B2-4972-8758-C6ADB8F9CC27}" type="presParOf" srcId="{1844FBF5-75F6-4DC6-8C11-E1E6109DE1AF}" destId="{7954E70E-9D4A-4383-A15A-68807D9F201F}" srcOrd="8" destOrd="0" presId="urn:microsoft.com/office/officeart/2008/layout/VerticalCurvedList"/>
    <dgm:cxn modelId="{212E3AD8-D8A4-4547-8004-8961795AD6AB}" type="presParOf" srcId="{7954E70E-9D4A-4383-A15A-68807D9F201F}" destId="{2C0B0E89-4D8B-42A5-A74C-BB85B2E5541F}" srcOrd="0" destOrd="0" presId="urn:microsoft.com/office/officeart/2008/layout/VerticalCurvedList"/>
    <dgm:cxn modelId="{B18FAD69-1DDC-4513-99C5-A1523A041416}" type="presParOf" srcId="{1844FBF5-75F6-4DC6-8C11-E1E6109DE1AF}" destId="{8172C1B5-F855-4829-8076-6FEC28F5BC89}" srcOrd="9" destOrd="0" presId="urn:microsoft.com/office/officeart/2008/layout/VerticalCurvedList"/>
    <dgm:cxn modelId="{CD17147D-09AB-4D49-A188-3F8421E36F95}" type="presParOf" srcId="{1844FBF5-75F6-4DC6-8C11-E1E6109DE1AF}" destId="{9DBEEDDF-1A05-4E31-8E48-11DE4AC64E87}" srcOrd="10" destOrd="0" presId="urn:microsoft.com/office/officeart/2008/layout/VerticalCurvedList"/>
    <dgm:cxn modelId="{3B6BDBCA-B917-48B6-B8C3-B26D1002127B}" type="presParOf" srcId="{9DBEEDDF-1A05-4E31-8E48-11DE4AC64E87}" destId="{B1B3A376-DD86-46CA-A668-A24B8EE6DB49}" srcOrd="0" destOrd="0" presId="urn:microsoft.com/office/officeart/2008/layout/VerticalCurvedList"/>
    <dgm:cxn modelId="{87723D99-17B9-4C70-8C35-978F1DB48B7A}" type="presParOf" srcId="{1844FBF5-75F6-4DC6-8C11-E1E6109DE1AF}" destId="{6625AB42-7FC8-4816-818A-8030EB9EA819}" srcOrd="11" destOrd="0" presId="urn:microsoft.com/office/officeart/2008/layout/VerticalCurvedList"/>
    <dgm:cxn modelId="{FADED439-4D64-4947-A26F-81AB0F06D3BC}" type="presParOf" srcId="{1844FBF5-75F6-4DC6-8C11-E1E6109DE1AF}" destId="{533F5757-B35A-4109-8A7F-1C7AC6C90C37}" srcOrd="12" destOrd="0" presId="urn:microsoft.com/office/officeart/2008/layout/VerticalCurvedList"/>
    <dgm:cxn modelId="{EE834D5D-E10C-43E6-9774-28AA0108AD61}" type="presParOf" srcId="{533F5757-B35A-4109-8A7F-1C7AC6C90C37}" destId="{8A59FD9A-687F-48FC-9E04-678A84C09E7D}" srcOrd="0" destOrd="0" presId="urn:microsoft.com/office/officeart/2008/layout/VerticalCurvedList"/>
    <dgm:cxn modelId="{13251186-4805-4A57-BCE2-8BF2F87D124F}" type="presParOf" srcId="{1844FBF5-75F6-4DC6-8C11-E1E6109DE1AF}" destId="{93D8FFB2-B373-4A26-A9B2-BA7434381700}" srcOrd="13" destOrd="0" presId="urn:microsoft.com/office/officeart/2008/layout/VerticalCurvedList"/>
    <dgm:cxn modelId="{F5FC78F6-9AC7-4710-A8BA-5A247A83A8F4}" type="presParOf" srcId="{1844FBF5-75F6-4DC6-8C11-E1E6109DE1AF}" destId="{10654DCA-AD8D-4C19-AF20-C3DD1DD17E20}" srcOrd="14" destOrd="0" presId="urn:microsoft.com/office/officeart/2008/layout/VerticalCurvedList"/>
    <dgm:cxn modelId="{F01CBE94-EA1A-4A5C-B95C-E7D1903E6238}" type="presParOf" srcId="{10654DCA-AD8D-4C19-AF20-C3DD1DD17E20}" destId="{E24C755D-1F78-4A66-8B74-382C4D07550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2799A1-64E3-4372-B2EC-EE492CD5419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622F6F-A1EE-4180-96C6-4A45CE4B825F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What is it ?</a:t>
          </a:r>
          <a:endParaRPr lang="en-US" dirty="0">
            <a:solidFill>
              <a:schemeClr val="bg1"/>
            </a:solidFill>
          </a:endParaRPr>
        </a:p>
      </dgm:t>
    </dgm:pt>
    <dgm:pt modelId="{774FEE08-6A2B-41D6-99C8-7B878374CB9C}" type="parTrans" cxnId="{566258F4-E348-4A2F-B74C-8726D56150C4}">
      <dgm:prSet/>
      <dgm:spPr/>
      <dgm:t>
        <a:bodyPr/>
        <a:lstStyle/>
        <a:p>
          <a:endParaRPr lang="en-US"/>
        </a:p>
      </dgm:t>
    </dgm:pt>
    <dgm:pt modelId="{8F29145B-3AA8-498B-8DEF-8B0C1A042C3D}" type="sibTrans" cxnId="{566258F4-E348-4A2F-B74C-8726D56150C4}">
      <dgm:prSet/>
      <dgm:spPr/>
      <dgm:t>
        <a:bodyPr/>
        <a:lstStyle/>
        <a:p>
          <a:endParaRPr lang="en-US"/>
        </a:p>
      </dgm:t>
    </dgm:pt>
    <dgm:pt modelId="{833F43C1-B68D-48F0-A372-57708EA4620B}">
      <dgm:prSet phldrT="[Text]"/>
      <dgm:spPr/>
      <dgm:t>
        <a:bodyPr/>
        <a:lstStyle/>
        <a:p>
          <a:r>
            <a:rPr lang="en-US" dirty="0" smtClean="0"/>
            <a:t>Architecture</a:t>
          </a:r>
          <a:endParaRPr lang="en-US" dirty="0"/>
        </a:p>
      </dgm:t>
    </dgm:pt>
    <dgm:pt modelId="{C7F12A4A-76CB-4972-938E-694F985FA557}" type="parTrans" cxnId="{A6304841-F4B5-466B-8C2A-D9B4E2C86DD2}">
      <dgm:prSet/>
      <dgm:spPr/>
      <dgm:t>
        <a:bodyPr/>
        <a:lstStyle/>
        <a:p>
          <a:endParaRPr lang="en-US"/>
        </a:p>
      </dgm:t>
    </dgm:pt>
    <dgm:pt modelId="{297A17A9-BEF6-447D-8C5B-6B43110B1351}" type="sibTrans" cxnId="{A6304841-F4B5-466B-8C2A-D9B4E2C86DD2}">
      <dgm:prSet/>
      <dgm:spPr/>
      <dgm:t>
        <a:bodyPr/>
        <a:lstStyle/>
        <a:p>
          <a:endParaRPr lang="en-US"/>
        </a:p>
      </dgm:t>
    </dgm:pt>
    <dgm:pt modelId="{AF09BBBB-AB42-4ECE-BB35-04D346BA148B}">
      <dgm:prSet phldrT="[Text]"/>
      <dgm:spPr/>
      <dgm:t>
        <a:bodyPr/>
        <a:lstStyle/>
        <a:p>
          <a:r>
            <a:rPr lang="en-US" dirty="0" smtClean="0">
              <a:solidFill>
                <a:srgbClr val="FF0000"/>
              </a:solidFill>
            </a:rPr>
            <a:t>System Landscape</a:t>
          </a:r>
          <a:endParaRPr lang="en-US" dirty="0">
            <a:solidFill>
              <a:srgbClr val="FF0000"/>
            </a:solidFill>
          </a:endParaRPr>
        </a:p>
      </dgm:t>
    </dgm:pt>
    <dgm:pt modelId="{508C2B98-9EB9-4665-B44F-40DABA142501}" type="parTrans" cxnId="{DA40265C-66F6-42C5-BA8A-4F5B90A3408E}">
      <dgm:prSet/>
      <dgm:spPr/>
      <dgm:t>
        <a:bodyPr/>
        <a:lstStyle/>
        <a:p>
          <a:endParaRPr lang="en-US"/>
        </a:p>
      </dgm:t>
    </dgm:pt>
    <dgm:pt modelId="{E0C73EED-BE51-43F8-8BFA-54DC05D38904}" type="sibTrans" cxnId="{DA40265C-66F6-42C5-BA8A-4F5B90A3408E}">
      <dgm:prSet/>
      <dgm:spPr/>
      <dgm:t>
        <a:bodyPr/>
        <a:lstStyle/>
        <a:p>
          <a:endParaRPr lang="en-US"/>
        </a:p>
      </dgm:t>
    </dgm:pt>
    <dgm:pt modelId="{4DE9E379-F87C-4BAE-B700-078D7D71479A}">
      <dgm:prSet phldrT="[Text]"/>
      <dgm:spPr/>
      <dgm:t>
        <a:bodyPr/>
        <a:lstStyle/>
        <a:p>
          <a:r>
            <a:rPr lang="en-US" dirty="0" smtClean="0"/>
            <a:t>User Roles</a:t>
          </a:r>
          <a:endParaRPr lang="en-US" dirty="0"/>
        </a:p>
      </dgm:t>
    </dgm:pt>
    <dgm:pt modelId="{18A4D863-FD79-4BCC-BF30-80928696FF1C}" type="parTrans" cxnId="{9B826B8B-051A-4F5F-8CA5-73E94C5228C8}">
      <dgm:prSet/>
      <dgm:spPr/>
      <dgm:t>
        <a:bodyPr/>
        <a:lstStyle/>
        <a:p>
          <a:endParaRPr lang="en-US"/>
        </a:p>
      </dgm:t>
    </dgm:pt>
    <dgm:pt modelId="{1893BD53-A6E4-407B-97E5-8871F742862A}" type="sibTrans" cxnId="{9B826B8B-051A-4F5F-8CA5-73E94C5228C8}">
      <dgm:prSet/>
      <dgm:spPr/>
      <dgm:t>
        <a:bodyPr/>
        <a:lstStyle/>
        <a:p>
          <a:endParaRPr lang="en-US"/>
        </a:p>
      </dgm:t>
    </dgm:pt>
    <dgm:pt modelId="{20B2E0A8-DC74-48CF-8F4F-E6D79BA9A94D}">
      <dgm:prSet phldrT="[Text]"/>
      <dgm:spPr/>
      <dgm:t>
        <a:bodyPr/>
        <a:lstStyle/>
        <a:p>
          <a:r>
            <a:rPr lang="en-US" dirty="0" smtClean="0"/>
            <a:t>Extension</a:t>
          </a:r>
          <a:endParaRPr lang="en-US" dirty="0"/>
        </a:p>
      </dgm:t>
    </dgm:pt>
    <dgm:pt modelId="{40B3FBB9-52AD-41C6-A203-6DA4F7D48C03}" type="parTrans" cxnId="{A96C06B6-CD5B-4331-A49D-46C5D7D08E50}">
      <dgm:prSet/>
      <dgm:spPr/>
      <dgm:t>
        <a:bodyPr/>
        <a:lstStyle/>
        <a:p>
          <a:endParaRPr lang="en-US"/>
        </a:p>
      </dgm:t>
    </dgm:pt>
    <dgm:pt modelId="{BCBF835A-2A87-444D-950E-A1CB12187DD7}" type="sibTrans" cxnId="{A96C06B6-CD5B-4331-A49D-46C5D7D08E50}">
      <dgm:prSet/>
      <dgm:spPr/>
      <dgm:t>
        <a:bodyPr/>
        <a:lstStyle/>
        <a:p>
          <a:endParaRPr lang="en-US"/>
        </a:p>
      </dgm:t>
    </dgm:pt>
    <dgm:pt modelId="{77900727-75CA-48CA-9AB6-C1892830D613}">
      <dgm:prSet phldrT="[Text]"/>
      <dgm:spPr/>
      <dgm:t>
        <a:bodyPr/>
        <a:lstStyle/>
        <a:p>
          <a:r>
            <a:rPr lang="en-US" dirty="0" smtClean="0"/>
            <a:t>SAP Cloud Application Studio</a:t>
          </a:r>
          <a:endParaRPr lang="en-US" dirty="0"/>
        </a:p>
      </dgm:t>
    </dgm:pt>
    <dgm:pt modelId="{82000161-A930-410F-BAD3-96A2A52B0010}" type="parTrans" cxnId="{5C1FB125-0EE6-4C45-AE4D-E200ACDBE493}">
      <dgm:prSet/>
      <dgm:spPr/>
      <dgm:t>
        <a:bodyPr/>
        <a:lstStyle/>
        <a:p>
          <a:endParaRPr lang="en-US"/>
        </a:p>
      </dgm:t>
    </dgm:pt>
    <dgm:pt modelId="{2CDC747B-2D52-4B96-94A4-C1227B1B7BCA}" type="sibTrans" cxnId="{5C1FB125-0EE6-4C45-AE4D-E200ACDBE493}">
      <dgm:prSet/>
      <dgm:spPr/>
      <dgm:t>
        <a:bodyPr/>
        <a:lstStyle/>
        <a:p>
          <a:endParaRPr lang="en-US"/>
        </a:p>
      </dgm:t>
    </dgm:pt>
    <dgm:pt modelId="{4A63A8F9-431C-4073-A15D-73FC068CF035}">
      <dgm:prSet phldrT="[Text]"/>
      <dgm:spPr/>
      <dgm:t>
        <a:bodyPr/>
        <a:lstStyle/>
        <a:p>
          <a:r>
            <a:rPr lang="en-US" dirty="0" smtClean="0"/>
            <a:t>Resources</a:t>
          </a:r>
          <a:endParaRPr lang="en-US" dirty="0"/>
        </a:p>
      </dgm:t>
    </dgm:pt>
    <dgm:pt modelId="{FAE109D5-B939-4152-8294-F557B177E88A}" type="parTrans" cxnId="{0131F234-901B-4D4C-A514-CD3629BC35B0}">
      <dgm:prSet/>
      <dgm:spPr/>
      <dgm:t>
        <a:bodyPr/>
        <a:lstStyle/>
        <a:p>
          <a:endParaRPr lang="en-US"/>
        </a:p>
      </dgm:t>
    </dgm:pt>
    <dgm:pt modelId="{2BC18519-941C-4F42-93ED-2539F9CAC8EA}" type="sibTrans" cxnId="{0131F234-901B-4D4C-A514-CD3629BC35B0}">
      <dgm:prSet/>
      <dgm:spPr/>
      <dgm:t>
        <a:bodyPr/>
        <a:lstStyle/>
        <a:p>
          <a:endParaRPr lang="en-US"/>
        </a:p>
      </dgm:t>
    </dgm:pt>
    <dgm:pt modelId="{C2B0B985-F82C-4C2D-9CAF-BD6B1CE54559}" type="pres">
      <dgm:prSet presAssocID="{4C2799A1-64E3-4372-B2EC-EE492CD5419F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1844FBF5-75F6-4DC6-8C11-E1E6109DE1AF}" type="pres">
      <dgm:prSet presAssocID="{4C2799A1-64E3-4372-B2EC-EE492CD5419F}" presName="Name1" presStyleCnt="0"/>
      <dgm:spPr/>
    </dgm:pt>
    <dgm:pt modelId="{F1818376-29D3-4C61-A170-4793F1D2D6B6}" type="pres">
      <dgm:prSet presAssocID="{4C2799A1-64E3-4372-B2EC-EE492CD5419F}" presName="cycle" presStyleCnt="0"/>
      <dgm:spPr/>
    </dgm:pt>
    <dgm:pt modelId="{14CF4173-D8A9-4BE2-B970-B8038C2866AC}" type="pres">
      <dgm:prSet presAssocID="{4C2799A1-64E3-4372-B2EC-EE492CD5419F}" presName="srcNode" presStyleLbl="node1" presStyleIdx="0" presStyleCnt="7"/>
      <dgm:spPr/>
    </dgm:pt>
    <dgm:pt modelId="{81A92EF4-AFA5-4D45-92BB-D58E66AF92E5}" type="pres">
      <dgm:prSet presAssocID="{4C2799A1-64E3-4372-B2EC-EE492CD5419F}" presName="conn" presStyleLbl="parChTrans1D2" presStyleIdx="0" presStyleCnt="1"/>
      <dgm:spPr/>
      <dgm:t>
        <a:bodyPr/>
        <a:lstStyle/>
        <a:p>
          <a:endParaRPr lang="en-US"/>
        </a:p>
      </dgm:t>
    </dgm:pt>
    <dgm:pt modelId="{DDE48B7E-7472-4E31-90F5-A49F17256F07}" type="pres">
      <dgm:prSet presAssocID="{4C2799A1-64E3-4372-B2EC-EE492CD5419F}" presName="extraNode" presStyleLbl="node1" presStyleIdx="0" presStyleCnt="7"/>
      <dgm:spPr/>
    </dgm:pt>
    <dgm:pt modelId="{17005F4A-1259-42BD-9A62-2BF044AF3347}" type="pres">
      <dgm:prSet presAssocID="{4C2799A1-64E3-4372-B2EC-EE492CD5419F}" presName="dstNode" presStyleLbl="node1" presStyleIdx="0" presStyleCnt="7"/>
      <dgm:spPr/>
    </dgm:pt>
    <dgm:pt modelId="{9AA3F8A5-B430-495D-BF30-E83CFF795BE6}" type="pres">
      <dgm:prSet presAssocID="{E3622F6F-A1EE-4180-96C6-4A45CE4B825F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043F66-C3D8-4C84-A197-5FD833D0056D}" type="pres">
      <dgm:prSet presAssocID="{E3622F6F-A1EE-4180-96C6-4A45CE4B825F}" presName="accent_1" presStyleCnt="0"/>
      <dgm:spPr/>
    </dgm:pt>
    <dgm:pt modelId="{D068214D-2728-415B-9156-1E08E3D9DF5C}" type="pres">
      <dgm:prSet presAssocID="{E3622F6F-A1EE-4180-96C6-4A45CE4B825F}" presName="accentRepeatNode" presStyleLbl="solidFgAcc1" presStyleIdx="0" presStyleCnt="7" custLinFactNeighborX="-24830" custLinFactNeighborY="-13828"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6674690C-51CA-4055-95E7-D1BCC819BE4E}" type="pres">
      <dgm:prSet presAssocID="{833F43C1-B68D-48F0-A372-57708EA4620B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1778CE2B-D8E6-4C09-9A5D-8A1EAC9DA740}" type="pres">
      <dgm:prSet presAssocID="{833F43C1-B68D-48F0-A372-57708EA4620B}" presName="accent_2" presStyleCnt="0"/>
      <dgm:spPr/>
    </dgm:pt>
    <dgm:pt modelId="{34173D85-CAED-42EC-95CE-7DAF2FBCD1C5}" type="pres">
      <dgm:prSet presAssocID="{833F43C1-B68D-48F0-A372-57708EA4620B}" presName="accentRepeatNode" presStyleLbl="solidFgAcc1" presStyleIdx="1" presStyleCnt="7"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68CBA9D4-A8E5-47F0-AF66-3C5F66C08ED0}" type="pres">
      <dgm:prSet presAssocID="{AF09BBBB-AB42-4ECE-BB35-04D346BA148B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EAF4C9-493B-4020-A659-34E5C75F5676}" type="pres">
      <dgm:prSet presAssocID="{AF09BBBB-AB42-4ECE-BB35-04D346BA148B}" presName="accent_3" presStyleCnt="0"/>
      <dgm:spPr/>
    </dgm:pt>
    <dgm:pt modelId="{487BD217-654E-48D4-92D4-F113F7BB25E5}" type="pres">
      <dgm:prSet presAssocID="{AF09BBBB-AB42-4ECE-BB35-04D346BA148B}" presName="accentRepeatNode" presStyleLbl="solidFgAcc1" presStyleIdx="2" presStyleCnt="7"/>
      <dgm:spPr>
        <a:solidFill>
          <a:srgbClr val="FF0000"/>
        </a:solidFill>
      </dgm:spPr>
      <dgm:t>
        <a:bodyPr/>
        <a:lstStyle/>
        <a:p>
          <a:endParaRPr lang="en-US"/>
        </a:p>
      </dgm:t>
    </dgm:pt>
    <dgm:pt modelId="{B5C30918-8804-4E84-81FF-B7892C860264}" type="pres">
      <dgm:prSet presAssocID="{4DE9E379-F87C-4BAE-B700-078D7D71479A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54E70E-9D4A-4383-A15A-68807D9F201F}" type="pres">
      <dgm:prSet presAssocID="{4DE9E379-F87C-4BAE-B700-078D7D71479A}" presName="accent_4" presStyleCnt="0"/>
      <dgm:spPr/>
    </dgm:pt>
    <dgm:pt modelId="{2C0B0E89-4D8B-42A5-A74C-BB85B2E5541F}" type="pres">
      <dgm:prSet presAssocID="{4DE9E379-F87C-4BAE-B700-078D7D71479A}" presName="accentRepeatNode" presStyleLbl="solidFgAcc1" presStyleIdx="3" presStyleCnt="7"/>
      <dgm:spPr/>
    </dgm:pt>
    <dgm:pt modelId="{8172C1B5-F855-4829-8076-6FEC28F5BC89}" type="pres">
      <dgm:prSet presAssocID="{20B2E0A8-DC74-48CF-8F4F-E6D79BA9A94D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BEEDDF-1A05-4E31-8E48-11DE4AC64E87}" type="pres">
      <dgm:prSet presAssocID="{20B2E0A8-DC74-48CF-8F4F-E6D79BA9A94D}" presName="accent_5" presStyleCnt="0"/>
      <dgm:spPr/>
    </dgm:pt>
    <dgm:pt modelId="{B1B3A376-DD86-46CA-A668-A24B8EE6DB49}" type="pres">
      <dgm:prSet presAssocID="{20B2E0A8-DC74-48CF-8F4F-E6D79BA9A94D}" presName="accentRepeatNode" presStyleLbl="solidFgAcc1" presStyleIdx="4" presStyleCnt="7"/>
      <dgm:spPr/>
    </dgm:pt>
    <dgm:pt modelId="{6625AB42-7FC8-4816-818A-8030EB9EA819}" type="pres">
      <dgm:prSet presAssocID="{77900727-75CA-48CA-9AB6-C1892830D613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3F5757-B35A-4109-8A7F-1C7AC6C90C37}" type="pres">
      <dgm:prSet presAssocID="{77900727-75CA-48CA-9AB6-C1892830D613}" presName="accent_6" presStyleCnt="0"/>
      <dgm:spPr/>
    </dgm:pt>
    <dgm:pt modelId="{8A59FD9A-687F-48FC-9E04-678A84C09E7D}" type="pres">
      <dgm:prSet presAssocID="{77900727-75CA-48CA-9AB6-C1892830D613}" presName="accentRepeatNode" presStyleLbl="solidFgAcc1" presStyleIdx="5" presStyleCnt="7"/>
      <dgm:spPr/>
    </dgm:pt>
    <dgm:pt modelId="{93D8FFB2-B373-4A26-A9B2-BA7434381700}" type="pres">
      <dgm:prSet presAssocID="{4A63A8F9-431C-4073-A15D-73FC068CF035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654DCA-AD8D-4C19-AF20-C3DD1DD17E20}" type="pres">
      <dgm:prSet presAssocID="{4A63A8F9-431C-4073-A15D-73FC068CF035}" presName="accent_7" presStyleCnt="0"/>
      <dgm:spPr/>
    </dgm:pt>
    <dgm:pt modelId="{E24C755D-1F78-4A66-8B74-382C4D075500}" type="pres">
      <dgm:prSet presAssocID="{4A63A8F9-431C-4073-A15D-73FC068CF035}" presName="accentRepeatNode" presStyleLbl="solidFgAcc1" presStyleIdx="6" presStyleCnt="7"/>
      <dgm:spPr/>
    </dgm:pt>
  </dgm:ptLst>
  <dgm:cxnLst>
    <dgm:cxn modelId="{DA40265C-66F6-42C5-BA8A-4F5B90A3408E}" srcId="{4C2799A1-64E3-4372-B2EC-EE492CD5419F}" destId="{AF09BBBB-AB42-4ECE-BB35-04D346BA148B}" srcOrd="2" destOrd="0" parTransId="{508C2B98-9EB9-4665-B44F-40DABA142501}" sibTransId="{E0C73EED-BE51-43F8-8BFA-54DC05D38904}"/>
    <dgm:cxn modelId="{566258F4-E348-4A2F-B74C-8726D56150C4}" srcId="{4C2799A1-64E3-4372-B2EC-EE492CD5419F}" destId="{E3622F6F-A1EE-4180-96C6-4A45CE4B825F}" srcOrd="0" destOrd="0" parTransId="{774FEE08-6A2B-41D6-99C8-7B878374CB9C}" sibTransId="{8F29145B-3AA8-498B-8DEF-8B0C1A042C3D}"/>
    <dgm:cxn modelId="{C83FA745-B5B3-453C-9107-77A0A8141E08}" type="presOf" srcId="{E3622F6F-A1EE-4180-96C6-4A45CE4B825F}" destId="{9AA3F8A5-B430-495D-BF30-E83CFF795BE6}" srcOrd="0" destOrd="0" presId="urn:microsoft.com/office/officeart/2008/layout/VerticalCurvedList"/>
    <dgm:cxn modelId="{A6304841-F4B5-466B-8C2A-D9B4E2C86DD2}" srcId="{4C2799A1-64E3-4372-B2EC-EE492CD5419F}" destId="{833F43C1-B68D-48F0-A372-57708EA4620B}" srcOrd="1" destOrd="0" parTransId="{C7F12A4A-76CB-4972-938E-694F985FA557}" sibTransId="{297A17A9-BEF6-447D-8C5B-6B43110B1351}"/>
    <dgm:cxn modelId="{0131F234-901B-4D4C-A514-CD3629BC35B0}" srcId="{4C2799A1-64E3-4372-B2EC-EE492CD5419F}" destId="{4A63A8F9-431C-4073-A15D-73FC068CF035}" srcOrd="6" destOrd="0" parTransId="{FAE109D5-B939-4152-8294-F557B177E88A}" sibTransId="{2BC18519-941C-4F42-93ED-2539F9CAC8EA}"/>
    <dgm:cxn modelId="{5C1FB125-0EE6-4C45-AE4D-E200ACDBE493}" srcId="{4C2799A1-64E3-4372-B2EC-EE492CD5419F}" destId="{77900727-75CA-48CA-9AB6-C1892830D613}" srcOrd="5" destOrd="0" parTransId="{82000161-A930-410F-BAD3-96A2A52B0010}" sibTransId="{2CDC747B-2D52-4B96-94A4-C1227B1B7BCA}"/>
    <dgm:cxn modelId="{375B51AD-3040-479E-BF62-476BD04C5FBC}" type="presOf" srcId="{AF09BBBB-AB42-4ECE-BB35-04D346BA148B}" destId="{68CBA9D4-A8E5-47F0-AF66-3C5F66C08ED0}" srcOrd="0" destOrd="0" presId="urn:microsoft.com/office/officeart/2008/layout/VerticalCurvedList"/>
    <dgm:cxn modelId="{F03D8B69-00F2-4337-B073-CBAEB86F0852}" type="presOf" srcId="{4C2799A1-64E3-4372-B2EC-EE492CD5419F}" destId="{C2B0B985-F82C-4C2D-9CAF-BD6B1CE54559}" srcOrd="0" destOrd="0" presId="urn:microsoft.com/office/officeart/2008/layout/VerticalCurvedList"/>
    <dgm:cxn modelId="{DF1EF7A5-5375-4F72-A4CA-91D695956060}" type="presOf" srcId="{20B2E0A8-DC74-48CF-8F4F-E6D79BA9A94D}" destId="{8172C1B5-F855-4829-8076-6FEC28F5BC89}" srcOrd="0" destOrd="0" presId="urn:microsoft.com/office/officeart/2008/layout/VerticalCurvedList"/>
    <dgm:cxn modelId="{90926C0D-2D82-43DB-9CA4-AE1A9013FA85}" type="presOf" srcId="{4DE9E379-F87C-4BAE-B700-078D7D71479A}" destId="{B5C30918-8804-4E84-81FF-B7892C860264}" srcOrd="0" destOrd="0" presId="urn:microsoft.com/office/officeart/2008/layout/VerticalCurvedList"/>
    <dgm:cxn modelId="{C37D4518-2D29-413A-88DC-5045929CC497}" type="presOf" srcId="{4A63A8F9-431C-4073-A15D-73FC068CF035}" destId="{93D8FFB2-B373-4A26-A9B2-BA7434381700}" srcOrd="0" destOrd="0" presId="urn:microsoft.com/office/officeart/2008/layout/VerticalCurvedList"/>
    <dgm:cxn modelId="{5D904424-BBBC-421C-AB1B-0E8207BDBAE9}" type="presOf" srcId="{77900727-75CA-48CA-9AB6-C1892830D613}" destId="{6625AB42-7FC8-4816-818A-8030EB9EA819}" srcOrd="0" destOrd="0" presId="urn:microsoft.com/office/officeart/2008/layout/VerticalCurvedList"/>
    <dgm:cxn modelId="{61BF8EB1-0D4B-4AE6-9635-98566614EAE6}" type="presOf" srcId="{8F29145B-3AA8-498B-8DEF-8B0C1A042C3D}" destId="{81A92EF4-AFA5-4D45-92BB-D58E66AF92E5}" srcOrd="0" destOrd="0" presId="urn:microsoft.com/office/officeart/2008/layout/VerticalCurvedList"/>
    <dgm:cxn modelId="{A96C06B6-CD5B-4331-A49D-46C5D7D08E50}" srcId="{4C2799A1-64E3-4372-B2EC-EE492CD5419F}" destId="{20B2E0A8-DC74-48CF-8F4F-E6D79BA9A94D}" srcOrd="4" destOrd="0" parTransId="{40B3FBB9-52AD-41C6-A203-6DA4F7D48C03}" sibTransId="{BCBF835A-2A87-444D-950E-A1CB12187DD7}"/>
    <dgm:cxn modelId="{509ECAF8-7364-40D0-8CD8-4F6E50AE2106}" type="presOf" srcId="{833F43C1-B68D-48F0-A372-57708EA4620B}" destId="{6674690C-51CA-4055-95E7-D1BCC819BE4E}" srcOrd="0" destOrd="0" presId="urn:microsoft.com/office/officeart/2008/layout/VerticalCurvedList"/>
    <dgm:cxn modelId="{9B826B8B-051A-4F5F-8CA5-73E94C5228C8}" srcId="{4C2799A1-64E3-4372-B2EC-EE492CD5419F}" destId="{4DE9E379-F87C-4BAE-B700-078D7D71479A}" srcOrd="3" destOrd="0" parTransId="{18A4D863-FD79-4BCC-BF30-80928696FF1C}" sibTransId="{1893BD53-A6E4-407B-97E5-8871F742862A}"/>
    <dgm:cxn modelId="{A20F9365-BA05-47F6-8154-28993B5136D2}" type="presParOf" srcId="{C2B0B985-F82C-4C2D-9CAF-BD6B1CE54559}" destId="{1844FBF5-75F6-4DC6-8C11-E1E6109DE1AF}" srcOrd="0" destOrd="0" presId="urn:microsoft.com/office/officeart/2008/layout/VerticalCurvedList"/>
    <dgm:cxn modelId="{BA7E7DAA-F252-42E0-BDEF-5AE739692EE1}" type="presParOf" srcId="{1844FBF5-75F6-4DC6-8C11-E1E6109DE1AF}" destId="{F1818376-29D3-4C61-A170-4793F1D2D6B6}" srcOrd="0" destOrd="0" presId="urn:microsoft.com/office/officeart/2008/layout/VerticalCurvedList"/>
    <dgm:cxn modelId="{27B9D89E-ABBC-4358-A3DC-D07AA2680474}" type="presParOf" srcId="{F1818376-29D3-4C61-A170-4793F1D2D6B6}" destId="{14CF4173-D8A9-4BE2-B970-B8038C2866AC}" srcOrd="0" destOrd="0" presId="urn:microsoft.com/office/officeart/2008/layout/VerticalCurvedList"/>
    <dgm:cxn modelId="{97BDFEB9-235B-4779-AC22-3F6A07D182BD}" type="presParOf" srcId="{F1818376-29D3-4C61-A170-4793F1D2D6B6}" destId="{81A92EF4-AFA5-4D45-92BB-D58E66AF92E5}" srcOrd="1" destOrd="0" presId="urn:microsoft.com/office/officeart/2008/layout/VerticalCurvedList"/>
    <dgm:cxn modelId="{815C7C40-56C5-4D17-9838-4A7E5E371538}" type="presParOf" srcId="{F1818376-29D3-4C61-A170-4793F1D2D6B6}" destId="{DDE48B7E-7472-4E31-90F5-A49F17256F07}" srcOrd="2" destOrd="0" presId="urn:microsoft.com/office/officeart/2008/layout/VerticalCurvedList"/>
    <dgm:cxn modelId="{57747A75-6F6D-40FF-81A4-6C9E96F18E3D}" type="presParOf" srcId="{F1818376-29D3-4C61-A170-4793F1D2D6B6}" destId="{17005F4A-1259-42BD-9A62-2BF044AF3347}" srcOrd="3" destOrd="0" presId="urn:microsoft.com/office/officeart/2008/layout/VerticalCurvedList"/>
    <dgm:cxn modelId="{06FE0802-ADE7-425A-8CB2-E569DFE98E96}" type="presParOf" srcId="{1844FBF5-75F6-4DC6-8C11-E1E6109DE1AF}" destId="{9AA3F8A5-B430-495D-BF30-E83CFF795BE6}" srcOrd="1" destOrd="0" presId="urn:microsoft.com/office/officeart/2008/layout/VerticalCurvedList"/>
    <dgm:cxn modelId="{CA6D8D8A-1084-4F80-8EF7-2C9B909B0CC6}" type="presParOf" srcId="{1844FBF5-75F6-4DC6-8C11-E1E6109DE1AF}" destId="{2D043F66-C3D8-4C84-A197-5FD833D0056D}" srcOrd="2" destOrd="0" presId="urn:microsoft.com/office/officeart/2008/layout/VerticalCurvedList"/>
    <dgm:cxn modelId="{5AB7219A-B6B6-4D06-A8BE-36C884257997}" type="presParOf" srcId="{2D043F66-C3D8-4C84-A197-5FD833D0056D}" destId="{D068214D-2728-415B-9156-1E08E3D9DF5C}" srcOrd="0" destOrd="0" presId="urn:microsoft.com/office/officeart/2008/layout/VerticalCurvedList"/>
    <dgm:cxn modelId="{151D9643-F6FD-483A-BB5A-4AF48797DEBA}" type="presParOf" srcId="{1844FBF5-75F6-4DC6-8C11-E1E6109DE1AF}" destId="{6674690C-51CA-4055-95E7-D1BCC819BE4E}" srcOrd="3" destOrd="0" presId="urn:microsoft.com/office/officeart/2008/layout/VerticalCurvedList"/>
    <dgm:cxn modelId="{8C46B0A0-255E-4E17-9760-946C0372AED2}" type="presParOf" srcId="{1844FBF5-75F6-4DC6-8C11-E1E6109DE1AF}" destId="{1778CE2B-D8E6-4C09-9A5D-8A1EAC9DA740}" srcOrd="4" destOrd="0" presId="urn:microsoft.com/office/officeart/2008/layout/VerticalCurvedList"/>
    <dgm:cxn modelId="{F763D059-64CE-4293-B727-6E62422DC08C}" type="presParOf" srcId="{1778CE2B-D8E6-4C09-9A5D-8A1EAC9DA740}" destId="{34173D85-CAED-42EC-95CE-7DAF2FBCD1C5}" srcOrd="0" destOrd="0" presId="urn:microsoft.com/office/officeart/2008/layout/VerticalCurvedList"/>
    <dgm:cxn modelId="{FE2CEFCA-AAB2-4905-95A5-DE2C4AB8A4A3}" type="presParOf" srcId="{1844FBF5-75F6-4DC6-8C11-E1E6109DE1AF}" destId="{68CBA9D4-A8E5-47F0-AF66-3C5F66C08ED0}" srcOrd="5" destOrd="0" presId="urn:microsoft.com/office/officeart/2008/layout/VerticalCurvedList"/>
    <dgm:cxn modelId="{74184105-88A6-456B-9B58-F830155CD32A}" type="presParOf" srcId="{1844FBF5-75F6-4DC6-8C11-E1E6109DE1AF}" destId="{62EAF4C9-493B-4020-A659-34E5C75F5676}" srcOrd="6" destOrd="0" presId="urn:microsoft.com/office/officeart/2008/layout/VerticalCurvedList"/>
    <dgm:cxn modelId="{624A0560-0D76-489D-95EF-20DEC007887B}" type="presParOf" srcId="{62EAF4C9-493B-4020-A659-34E5C75F5676}" destId="{487BD217-654E-48D4-92D4-F113F7BB25E5}" srcOrd="0" destOrd="0" presId="urn:microsoft.com/office/officeart/2008/layout/VerticalCurvedList"/>
    <dgm:cxn modelId="{CF783562-7B8A-4D67-9207-59177C1BA1E6}" type="presParOf" srcId="{1844FBF5-75F6-4DC6-8C11-E1E6109DE1AF}" destId="{B5C30918-8804-4E84-81FF-B7892C860264}" srcOrd="7" destOrd="0" presId="urn:microsoft.com/office/officeart/2008/layout/VerticalCurvedList"/>
    <dgm:cxn modelId="{400E2072-28EC-4DBD-950C-3FADBA324740}" type="presParOf" srcId="{1844FBF5-75F6-4DC6-8C11-E1E6109DE1AF}" destId="{7954E70E-9D4A-4383-A15A-68807D9F201F}" srcOrd="8" destOrd="0" presId="urn:microsoft.com/office/officeart/2008/layout/VerticalCurvedList"/>
    <dgm:cxn modelId="{00E58255-62DC-408C-8D14-79D054FC572E}" type="presParOf" srcId="{7954E70E-9D4A-4383-A15A-68807D9F201F}" destId="{2C0B0E89-4D8B-42A5-A74C-BB85B2E5541F}" srcOrd="0" destOrd="0" presId="urn:microsoft.com/office/officeart/2008/layout/VerticalCurvedList"/>
    <dgm:cxn modelId="{40569ABF-BD42-4EE2-BCC1-A04ED01EC41B}" type="presParOf" srcId="{1844FBF5-75F6-4DC6-8C11-E1E6109DE1AF}" destId="{8172C1B5-F855-4829-8076-6FEC28F5BC89}" srcOrd="9" destOrd="0" presId="urn:microsoft.com/office/officeart/2008/layout/VerticalCurvedList"/>
    <dgm:cxn modelId="{EEBA3E35-6170-45B4-BCD6-ED4B7A798220}" type="presParOf" srcId="{1844FBF5-75F6-4DC6-8C11-E1E6109DE1AF}" destId="{9DBEEDDF-1A05-4E31-8E48-11DE4AC64E87}" srcOrd="10" destOrd="0" presId="urn:microsoft.com/office/officeart/2008/layout/VerticalCurvedList"/>
    <dgm:cxn modelId="{535486C6-A019-455D-AD1A-A587F0A268A4}" type="presParOf" srcId="{9DBEEDDF-1A05-4E31-8E48-11DE4AC64E87}" destId="{B1B3A376-DD86-46CA-A668-A24B8EE6DB49}" srcOrd="0" destOrd="0" presId="urn:microsoft.com/office/officeart/2008/layout/VerticalCurvedList"/>
    <dgm:cxn modelId="{75946314-410E-40CD-9B97-99C6D3B6520D}" type="presParOf" srcId="{1844FBF5-75F6-4DC6-8C11-E1E6109DE1AF}" destId="{6625AB42-7FC8-4816-818A-8030EB9EA819}" srcOrd="11" destOrd="0" presId="urn:microsoft.com/office/officeart/2008/layout/VerticalCurvedList"/>
    <dgm:cxn modelId="{047C0BB0-6AAB-4A85-BB23-6FE1D5DFD5B7}" type="presParOf" srcId="{1844FBF5-75F6-4DC6-8C11-E1E6109DE1AF}" destId="{533F5757-B35A-4109-8A7F-1C7AC6C90C37}" srcOrd="12" destOrd="0" presId="urn:microsoft.com/office/officeart/2008/layout/VerticalCurvedList"/>
    <dgm:cxn modelId="{0424F3D7-6F8B-4ACF-B42E-B1D6EC07B3AA}" type="presParOf" srcId="{533F5757-B35A-4109-8A7F-1C7AC6C90C37}" destId="{8A59FD9A-687F-48FC-9E04-678A84C09E7D}" srcOrd="0" destOrd="0" presId="urn:microsoft.com/office/officeart/2008/layout/VerticalCurvedList"/>
    <dgm:cxn modelId="{6DCE9228-3195-4080-AFEB-02D4B1262123}" type="presParOf" srcId="{1844FBF5-75F6-4DC6-8C11-E1E6109DE1AF}" destId="{93D8FFB2-B373-4A26-A9B2-BA7434381700}" srcOrd="13" destOrd="0" presId="urn:microsoft.com/office/officeart/2008/layout/VerticalCurvedList"/>
    <dgm:cxn modelId="{37AB4039-B2C1-4E27-901D-035A6919A5BB}" type="presParOf" srcId="{1844FBF5-75F6-4DC6-8C11-E1E6109DE1AF}" destId="{10654DCA-AD8D-4C19-AF20-C3DD1DD17E20}" srcOrd="14" destOrd="0" presId="urn:microsoft.com/office/officeart/2008/layout/VerticalCurvedList"/>
    <dgm:cxn modelId="{C2ECEB3E-2B8D-46A3-A533-07AB62DE8348}" type="presParOf" srcId="{10654DCA-AD8D-4C19-AF20-C3DD1DD17E20}" destId="{E24C755D-1F78-4A66-8B74-382C4D07550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C2799A1-64E3-4372-B2EC-EE492CD5419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622F6F-A1EE-4180-96C6-4A45CE4B825F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What is it ?</a:t>
          </a:r>
          <a:endParaRPr lang="en-US" dirty="0">
            <a:solidFill>
              <a:schemeClr val="bg1"/>
            </a:solidFill>
          </a:endParaRPr>
        </a:p>
      </dgm:t>
    </dgm:pt>
    <dgm:pt modelId="{774FEE08-6A2B-41D6-99C8-7B878374CB9C}" type="parTrans" cxnId="{566258F4-E348-4A2F-B74C-8726D56150C4}">
      <dgm:prSet/>
      <dgm:spPr/>
      <dgm:t>
        <a:bodyPr/>
        <a:lstStyle/>
        <a:p>
          <a:endParaRPr lang="en-US"/>
        </a:p>
      </dgm:t>
    </dgm:pt>
    <dgm:pt modelId="{8F29145B-3AA8-498B-8DEF-8B0C1A042C3D}" type="sibTrans" cxnId="{566258F4-E348-4A2F-B74C-8726D56150C4}">
      <dgm:prSet/>
      <dgm:spPr/>
      <dgm:t>
        <a:bodyPr/>
        <a:lstStyle/>
        <a:p>
          <a:endParaRPr lang="en-US"/>
        </a:p>
      </dgm:t>
    </dgm:pt>
    <dgm:pt modelId="{833F43C1-B68D-48F0-A372-57708EA4620B}">
      <dgm:prSet phldrT="[Text]"/>
      <dgm:spPr/>
      <dgm:t>
        <a:bodyPr/>
        <a:lstStyle/>
        <a:p>
          <a:r>
            <a:rPr lang="en-US" dirty="0" smtClean="0"/>
            <a:t>Architecture</a:t>
          </a:r>
          <a:endParaRPr lang="en-US" dirty="0"/>
        </a:p>
      </dgm:t>
    </dgm:pt>
    <dgm:pt modelId="{C7F12A4A-76CB-4972-938E-694F985FA557}" type="parTrans" cxnId="{A6304841-F4B5-466B-8C2A-D9B4E2C86DD2}">
      <dgm:prSet/>
      <dgm:spPr/>
      <dgm:t>
        <a:bodyPr/>
        <a:lstStyle/>
        <a:p>
          <a:endParaRPr lang="en-US"/>
        </a:p>
      </dgm:t>
    </dgm:pt>
    <dgm:pt modelId="{297A17A9-BEF6-447D-8C5B-6B43110B1351}" type="sibTrans" cxnId="{A6304841-F4B5-466B-8C2A-D9B4E2C86DD2}">
      <dgm:prSet/>
      <dgm:spPr/>
      <dgm:t>
        <a:bodyPr/>
        <a:lstStyle/>
        <a:p>
          <a:endParaRPr lang="en-US"/>
        </a:p>
      </dgm:t>
    </dgm:pt>
    <dgm:pt modelId="{AF09BBBB-AB42-4ECE-BB35-04D346BA148B}">
      <dgm:prSet phldrT="[Text]"/>
      <dgm:spPr/>
      <dgm:t>
        <a:bodyPr/>
        <a:lstStyle/>
        <a:p>
          <a:r>
            <a:rPr lang="en-US" dirty="0" smtClean="0"/>
            <a:t>System Landscape</a:t>
          </a:r>
          <a:endParaRPr lang="en-US" dirty="0"/>
        </a:p>
      </dgm:t>
    </dgm:pt>
    <dgm:pt modelId="{508C2B98-9EB9-4665-B44F-40DABA142501}" type="parTrans" cxnId="{DA40265C-66F6-42C5-BA8A-4F5B90A3408E}">
      <dgm:prSet/>
      <dgm:spPr/>
      <dgm:t>
        <a:bodyPr/>
        <a:lstStyle/>
        <a:p>
          <a:endParaRPr lang="en-US"/>
        </a:p>
      </dgm:t>
    </dgm:pt>
    <dgm:pt modelId="{E0C73EED-BE51-43F8-8BFA-54DC05D38904}" type="sibTrans" cxnId="{DA40265C-66F6-42C5-BA8A-4F5B90A3408E}">
      <dgm:prSet/>
      <dgm:spPr/>
      <dgm:t>
        <a:bodyPr/>
        <a:lstStyle/>
        <a:p>
          <a:endParaRPr lang="en-US"/>
        </a:p>
      </dgm:t>
    </dgm:pt>
    <dgm:pt modelId="{4DE9E379-F87C-4BAE-B700-078D7D71479A}">
      <dgm:prSet phldrT="[Text]"/>
      <dgm:spPr/>
      <dgm:t>
        <a:bodyPr/>
        <a:lstStyle/>
        <a:p>
          <a:r>
            <a:rPr lang="en-US" dirty="0" smtClean="0">
              <a:solidFill>
                <a:srgbClr val="FF0000"/>
              </a:solidFill>
            </a:rPr>
            <a:t>User Roles</a:t>
          </a:r>
          <a:endParaRPr lang="en-US" dirty="0">
            <a:solidFill>
              <a:srgbClr val="FF0000"/>
            </a:solidFill>
          </a:endParaRPr>
        </a:p>
      </dgm:t>
    </dgm:pt>
    <dgm:pt modelId="{18A4D863-FD79-4BCC-BF30-80928696FF1C}" type="parTrans" cxnId="{9B826B8B-051A-4F5F-8CA5-73E94C5228C8}">
      <dgm:prSet/>
      <dgm:spPr/>
      <dgm:t>
        <a:bodyPr/>
        <a:lstStyle/>
        <a:p>
          <a:endParaRPr lang="en-US"/>
        </a:p>
      </dgm:t>
    </dgm:pt>
    <dgm:pt modelId="{1893BD53-A6E4-407B-97E5-8871F742862A}" type="sibTrans" cxnId="{9B826B8B-051A-4F5F-8CA5-73E94C5228C8}">
      <dgm:prSet/>
      <dgm:spPr/>
      <dgm:t>
        <a:bodyPr/>
        <a:lstStyle/>
        <a:p>
          <a:endParaRPr lang="en-US"/>
        </a:p>
      </dgm:t>
    </dgm:pt>
    <dgm:pt modelId="{20B2E0A8-DC74-48CF-8F4F-E6D79BA9A94D}">
      <dgm:prSet phldrT="[Text]"/>
      <dgm:spPr/>
      <dgm:t>
        <a:bodyPr/>
        <a:lstStyle/>
        <a:p>
          <a:r>
            <a:rPr lang="en-US" dirty="0" smtClean="0"/>
            <a:t>Extension</a:t>
          </a:r>
          <a:endParaRPr lang="en-US" dirty="0"/>
        </a:p>
      </dgm:t>
    </dgm:pt>
    <dgm:pt modelId="{40B3FBB9-52AD-41C6-A203-6DA4F7D48C03}" type="parTrans" cxnId="{A96C06B6-CD5B-4331-A49D-46C5D7D08E50}">
      <dgm:prSet/>
      <dgm:spPr/>
      <dgm:t>
        <a:bodyPr/>
        <a:lstStyle/>
        <a:p>
          <a:endParaRPr lang="en-US"/>
        </a:p>
      </dgm:t>
    </dgm:pt>
    <dgm:pt modelId="{BCBF835A-2A87-444D-950E-A1CB12187DD7}" type="sibTrans" cxnId="{A96C06B6-CD5B-4331-A49D-46C5D7D08E50}">
      <dgm:prSet/>
      <dgm:spPr/>
      <dgm:t>
        <a:bodyPr/>
        <a:lstStyle/>
        <a:p>
          <a:endParaRPr lang="en-US"/>
        </a:p>
      </dgm:t>
    </dgm:pt>
    <dgm:pt modelId="{77900727-75CA-48CA-9AB6-C1892830D613}">
      <dgm:prSet phldrT="[Text]"/>
      <dgm:spPr/>
      <dgm:t>
        <a:bodyPr/>
        <a:lstStyle/>
        <a:p>
          <a:r>
            <a:rPr lang="en-US" dirty="0" smtClean="0"/>
            <a:t>SAP Cloud Application Studio</a:t>
          </a:r>
          <a:endParaRPr lang="en-US" dirty="0"/>
        </a:p>
      </dgm:t>
    </dgm:pt>
    <dgm:pt modelId="{82000161-A930-410F-BAD3-96A2A52B0010}" type="parTrans" cxnId="{5C1FB125-0EE6-4C45-AE4D-E200ACDBE493}">
      <dgm:prSet/>
      <dgm:spPr/>
      <dgm:t>
        <a:bodyPr/>
        <a:lstStyle/>
        <a:p>
          <a:endParaRPr lang="en-US"/>
        </a:p>
      </dgm:t>
    </dgm:pt>
    <dgm:pt modelId="{2CDC747B-2D52-4B96-94A4-C1227B1B7BCA}" type="sibTrans" cxnId="{5C1FB125-0EE6-4C45-AE4D-E200ACDBE493}">
      <dgm:prSet/>
      <dgm:spPr/>
      <dgm:t>
        <a:bodyPr/>
        <a:lstStyle/>
        <a:p>
          <a:endParaRPr lang="en-US"/>
        </a:p>
      </dgm:t>
    </dgm:pt>
    <dgm:pt modelId="{4A63A8F9-431C-4073-A15D-73FC068CF035}">
      <dgm:prSet phldrT="[Text]"/>
      <dgm:spPr/>
      <dgm:t>
        <a:bodyPr/>
        <a:lstStyle/>
        <a:p>
          <a:r>
            <a:rPr lang="en-US" dirty="0" smtClean="0"/>
            <a:t>Resources</a:t>
          </a:r>
          <a:endParaRPr lang="en-US" dirty="0"/>
        </a:p>
      </dgm:t>
    </dgm:pt>
    <dgm:pt modelId="{FAE109D5-B939-4152-8294-F557B177E88A}" type="parTrans" cxnId="{0131F234-901B-4D4C-A514-CD3629BC35B0}">
      <dgm:prSet/>
      <dgm:spPr/>
      <dgm:t>
        <a:bodyPr/>
        <a:lstStyle/>
        <a:p>
          <a:endParaRPr lang="en-US"/>
        </a:p>
      </dgm:t>
    </dgm:pt>
    <dgm:pt modelId="{2BC18519-941C-4F42-93ED-2539F9CAC8EA}" type="sibTrans" cxnId="{0131F234-901B-4D4C-A514-CD3629BC35B0}">
      <dgm:prSet/>
      <dgm:spPr/>
      <dgm:t>
        <a:bodyPr/>
        <a:lstStyle/>
        <a:p>
          <a:endParaRPr lang="en-US"/>
        </a:p>
      </dgm:t>
    </dgm:pt>
    <dgm:pt modelId="{C2B0B985-F82C-4C2D-9CAF-BD6B1CE54559}" type="pres">
      <dgm:prSet presAssocID="{4C2799A1-64E3-4372-B2EC-EE492CD5419F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1844FBF5-75F6-4DC6-8C11-E1E6109DE1AF}" type="pres">
      <dgm:prSet presAssocID="{4C2799A1-64E3-4372-B2EC-EE492CD5419F}" presName="Name1" presStyleCnt="0"/>
      <dgm:spPr/>
    </dgm:pt>
    <dgm:pt modelId="{F1818376-29D3-4C61-A170-4793F1D2D6B6}" type="pres">
      <dgm:prSet presAssocID="{4C2799A1-64E3-4372-B2EC-EE492CD5419F}" presName="cycle" presStyleCnt="0"/>
      <dgm:spPr/>
    </dgm:pt>
    <dgm:pt modelId="{14CF4173-D8A9-4BE2-B970-B8038C2866AC}" type="pres">
      <dgm:prSet presAssocID="{4C2799A1-64E3-4372-B2EC-EE492CD5419F}" presName="srcNode" presStyleLbl="node1" presStyleIdx="0" presStyleCnt="7"/>
      <dgm:spPr/>
    </dgm:pt>
    <dgm:pt modelId="{81A92EF4-AFA5-4D45-92BB-D58E66AF92E5}" type="pres">
      <dgm:prSet presAssocID="{4C2799A1-64E3-4372-B2EC-EE492CD5419F}" presName="conn" presStyleLbl="parChTrans1D2" presStyleIdx="0" presStyleCnt="1"/>
      <dgm:spPr/>
      <dgm:t>
        <a:bodyPr/>
        <a:lstStyle/>
        <a:p>
          <a:endParaRPr lang="en-US"/>
        </a:p>
      </dgm:t>
    </dgm:pt>
    <dgm:pt modelId="{DDE48B7E-7472-4E31-90F5-A49F17256F07}" type="pres">
      <dgm:prSet presAssocID="{4C2799A1-64E3-4372-B2EC-EE492CD5419F}" presName="extraNode" presStyleLbl="node1" presStyleIdx="0" presStyleCnt="7"/>
      <dgm:spPr/>
    </dgm:pt>
    <dgm:pt modelId="{17005F4A-1259-42BD-9A62-2BF044AF3347}" type="pres">
      <dgm:prSet presAssocID="{4C2799A1-64E3-4372-B2EC-EE492CD5419F}" presName="dstNode" presStyleLbl="node1" presStyleIdx="0" presStyleCnt="7"/>
      <dgm:spPr/>
    </dgm:pt>
    <dgm:pt modelId="{9AA3F8A5-B430-495D-BF30-E83CFF795BE6}" type="pres">
      <dgm:prSet presAssocID="{E3622F6F-A1EE-4180-96C6-4A45CE4B825F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043F66-C3D8-4C84-A197-5FD833D0056D}" type="pres">
      <dgm:prSet presAssocID="{E3622F6F-A1EE-4180-96C6-4A45CE4B825F}" presName="accent_1" presStyleCnt="0"/>
      <dgm:spPr/>
    </dgm:pt>
    <dgm:pt modelId="{D068214D-2728-415B-9156-1E08E3D9DF5C}" type="pres">
      <dgm:prSet presAssocID="{E3622F6F-A1EE-4180-96C6-4A45CE4B825F}" presName="accentRepeatNode" presStyleLbl="solidFgAcc1" presStyleIdx="0" presStyleCnt="7" custLinFactNeighborX="-24830" custLinFactNeighborY="-13828"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6674690C-51CA-4055-95E7-D1BCC819BE4E}" type="pres">
      <dgm:prSet presAssocID="{833F43C1-B68D-48F0-A372-57708EA4620B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1778CE2B-D8E6-4C09-9A5D-8A1EAC9DA740}" type="pres">
      <dgm:prSet presAssocID="{833F43C1-B68D-48F0-A372-57708EA4620B}" presName="accent_2" presStyleCnt="0"/>
      <dgm:spPr/>
    </dgm:pt>
    <dgm:pt modelId="{34173D85-CAED-42EC-95CE-7DAF2FBCD1C5}" type="pres">
      <dgm:prSet presAssocID="{833F43C1-B68D-48F0-A372-57708EA4620B}" presName="accentRepeatNode" presStyleLbl="solidFgAcc1" presStyleIdx="1" presStyleCnt="7"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68CBA9D4-A8E5-47F0-AF66-3C5F66C08ED0}" type="pres">
      <dgm:prSet presAssocID="{AF09BBBB-AB42-4ECE-BB35-04D346BA148B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EAF4C9-493B-4020-A659-34E5C75F5676}" type="pres">
      <dgm:prSet presAssocID="{AF09BBBB-AB42-4ECE-BB35-04D346BA148B}" presName="accent_3" presStyleCnt="0"/>
      <dgm:spPr/>
    </dgm:pt>
    <dgm:pt modelId="{487BD217-654E-48D4-92D4-F113F7BB25E5}" type="pres">
      <dgm:prSet presAssocID="{AF09BBBB-AB42-4ECE-BB35-04D346BA148B}" presName="accentRepeatNode" presStyleLbl="solidFgAcc1" presStyleIdx="2" presStyleCnt="7"/>
      <dgm:spPr/>
    </dgm:pt>
    <dgm:pt modelId="{B5C30918-8804-4E84-81FF-B7892C860264}" type="pres">
      <dgm:prSet presAssocID="{4DE9E379-F87C-4BAE-B700-078D7D71479A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54E70E-9D4A-4383-A15A-68807D9F201F}" type="pres">
      <dgm:prSet presAssocID="{4DE9E379-F87C-4BAE-B700-078D7D71479A}" presName="accent_4" presStyleCnt="0"/>
      <dgm:spPr/>
    </dgm:pt>
    <dgm:pt modelId="{2C0B0E89-4D8B-42A5-A74C-BB85B2E5541F}" type="pres">
      <dgm:prSet presAssocID="{4DE9E379-F87C-4BAE-B700-078D7D71479A}" presName="accentRepeatNode" presStyleLbl="solidFgAcc1" presStyleIdx="3" presStyleCnt="7"/>
      <dgm:spPr>
        <a:solidFill>
          <a:srgbClr val="FF0000"/>
        </a:solidFill>
      </dgm:spPr>
      <dgm:t>
        <a:bodyPr/>
        <a:lstStyle/>
        <a:p>
          <a:endParaRPr lang="en-US"/>
        </a:p>
      </dgm:t>
    </dgm:pt>
    <dgm:pt modelId="{8172C1B5-F855-4829-8076-6FEC28F5BC89}" type="pres">
      <dgm:prSet presAssocID="{20B2E0A8-DC74-48CF-8F4F-E6D79BA9A94D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BEEDDF-1A05-4E31-8E48-11DE4AC64E87}" type="pres">
      <dgm:prSet presAssocID="{20B2E0A8-DC74-48CF-8F4F-E6D79BA9A94D}" presName="accent_5" presStyleCnt="0"/>
      <dgm:spPr/>
    </dgm:pt>
    <dgm:pt modelId="{B1B3A376-DD86-46CA-A668-A24B8EE6DB49}" type="pres">
      <dgm:prSet presAssocID="{20B2E0A8-DC74-48CF-8F4F-E6D79BA9A94D}" presName="accentRepeatNode" presStyleLbl="solidFgAcc1" presStyleIdx="4" presStyleCnt="7"/>
      <dgm:spPr/>
    </dgm:pt>
    <dgm:pt modelId="{6625AB42-7FC8-4816-818A-8030EB9EA819}" type="pres">
      <dgm:prSet presAssocID="{77900727-75CA-48CA-9AB6-C1892830D613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3F5757-B35A-4109-8A7F-1C7AC6C90C37}" type="pres">
      <dgm:prSet presAssocID="{77900727-75CA-48CA-9AB6-C1892830D613}" presName="accent_6" presStyleCnt="0"/>
      <dgm:spPr/>
    </dgm:pt>
    <dgm:pt modelId="{8A59FD9A-687F-48FC-9E04-678A84C09E7D}" type="pres">
      <dgm:prSet presAssocID="{77900727-75CA-48CA-9AB6-C1892830D613}" presName="accentRepeatNode" presStyleLbl="solidFgAcc1" presStyleIdx="5" presStyleCnt="7"/>
      <dgm:spPr/>
    </dgm:pt>
    <dgm:pt modelId="{93D8FFB2-B373-4A26-A9B2-BA7434381700}" type="pres">
      <dgm:prSet presAssocID="{4A63A8F9-431C-4073-A15D-73FC068CF035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654DCA-AD8D-4C19-AF20-C3DD1DD17E20}" type="pres">
      <dgm:prSet presAssocID="{4A63A8F9-431C-4073-A15D-73FC068CF035}" presName="accent_7" presStyleCnt="0"/>
      <dgm:spPr/>
    </dgm:pt>
    <dgm:pt modelId="{E24C755D-1F78-4A66-8B74-382C4D075500}" type="pres">
      <dgm:prSet presAssocID="{4A63A8F9-431C-4073-A15D-73FC068CF035}" presName="accentRepeatNode" presStyleLbl="solidFgAcc1" presStyleIdx="6" presStyleCnt="7"/>
      <dgm:spPr/>
    </dgm:pt>
  </dgm:ptLst>
  <dgm:cxnLst>
    <dgm:cxn modelId="{146DCE63-A8F5-40EA-AA51-5DC40FC3B8A0}" type="presOf" srcId="{20B2E0A8-DC74-48CF-8F4F-E6D79BA9A94D}" destId="{8172C1B5-F855-4829-8076-6FEC28F5BC89}" srcOrd="0" destOrd="0" presId="urn:microsoft.com/office/officeart/2008/layout/VerticalCurvedList"/>
    <dgm:cxn modelId="{DA40265C-66F6-42C5-BA8A-4F5B90A3408E}" srcId="{4C2799A1-64E3-4372-B2EC-EE492CD5419F}" destId="{AF09BBBB-AB42-4ECE-BB35-04D346BA148B}" srcOrd="2" destOrd="0" parTransId="{508C2B98-9EB9-4665-B44F-40DABA142501}" sibTransId="{E0C73EED-BE51-43F8-8BFA-54DC05D38904}"/>
    <dgm:cxn modelId="{566258F4-E348-4A2F-B74C-8726D56150C4}" srcId="{4C2799A1-64E3-4372-B2EC-EE492CD5419F}" destId="{E3622F6F-A1EE-4180-96C6-4A45CE4B825F}" srcOrd="0" destOrd="0" parTransId="{774FEE08-6A2B-41D6-99C8-7B878374CB9C}" sibTransId="{8F29145B-3AA8-498B-8DEF-8B0C1A042C3D}"/>
    <dgm:cxn modelId="{A6304841-F4B5-466B-8C2A-D9B4E2C86DD2}" srcId="{4C2799A1-64E3-4372-B2EC-EE492CD5419F}" destId="{833F43C1-B68D-48F0-A372-57708EA4620B}" srcOrd="1" destOrd="0" parTransId="{C7F12A4A-76CB-4972-938E-694F985FA557}" sibTransId="{297A17A9-BEF6-447D-8C5B-6B43110B1351}"/>
    <dgm:cxn modelId="{0131F234-901B-4D4C-A514-CD3629BC35B0}" srcId="{4C2799A1-64E3-4372-B2EC-EE492CD5419F}" destId="{4A63A8F9-431C-4073-A15D-73FC068CF035}" srcOrd="6" destOrd="0" parTransId="{FAE109D5-B939-4152-8294-F557B177E88A}" sibTransId="{2BC18519-941C-4F42-93ED-2539F9CAC8EA}"/>
    <dgm:cxn modelId="{5C1FB125-0EE6-4C45-AE4D-E200ACDBE493}" srcId="{4C2799A1-64E3-4372-B2EC-EE492CD5419F}" destId="{77900727-75CA-48CA-9AB6-C1892830D613}" srcOrd="5" destOrd="0" parTransId="{82000161-A930-410F-BAD3-96A2A52B0010}" sibTransId="{2CDC747B-2D52-4B96-94A4-C1227B1B7BCA}"/>
    <dgm:cxn modelId="{7C4EE864-1241-411F-862A-D47E93DE730E}" type="presOf" srcId="{4C2799A1-64E3-4372-B2EC-EE492CD5419F}" destId="{C2B0B985-F82C-4C2D-9CAF-BD6B1CE54559}" srcOrd="0" destOrd="0" presId="urn:microsoft.com/office/officeart/2008/layout/VerticalCurvedList"/>
    <dgm:cxn modelId="{F5F80D4E-54B8-425F-B683-283F44BE853F}" type="presOf" srcId="{E3622F6F-A1EE-4180-96C6-4A45CE4B825F}" destId="{9AA3F8A5-B430-495D-BF30-E83CFF795BE6}" srcOrd="0" destOrd="0" presId="urn:microsoft.com/office/officeart/2008/layout/VerticalCurvedList"/>
    <dgm:cxn modelId="{8423B9A1-DBFD-416E-9E86-033F1EDB1594}" type="presOf" srcId="{4A63A8F9-431C-4073-A15D-73FC068CF035}" destId="{93D8FFB2-B373-4A26-A9B2-BA7434381700}" srcOrd="0" destOrd="0" presId="urn:microsoft.com/office/officeart/2008/layout/VerticalCurvedList"/>
    <dgm:cxn modelId="{59FF58CB-A327-4B08-A78F-A4424E28CD15}" type="presOf" srcId="{8F29145B-3AA8-498B-8DEF-8B0C1A042C3D}" destId="{81A92EF4-AFA5-4D45-92BB-D58E66AF92E5}" srcOrd="0" destOrd="0" presId="urn:microsoft.com/office/officeart/2008/layout/VerticalCurvedList"/>
    <dgm:cxn modelId="{1B286B4F-24D3-4D6F-95B4-C44239535E62}" type="presOf" srcId="{AF09BBBB-AB42-4ECE-BB35-04D346BA148B}" destId="{68CBA9D4-A8E5-47F0-AF66-3C5F66C08ED0}" srcOrd="0" destOrd="0" presId="urn:microsoft.com/office/officeart/2008/layout/VerticalCurvedList"/>
    <dgm:cxn modelId="{A96C06B6-CD5B-4331-A49D-46C5D7D08E50}" srcId="{4C2799A1-64E3-4372-B2EC-EE492CD5419F}" destId="{20B2E0A8-DC74-48CF-8F4F-E6D79BA9A94D}" srcOrd="4" destOrd="0" parTransId="{40B3FBB9-52AD-41C6-A203-6DA4F7D48C03}" sibTransId="{BCBF835A-2A87-444D-950E-A1CB12187DD7}"/>
    <dgm:cxn modelId="{239F1275-AEEA-4033-B961-AECCA8BA79F8}" type="presOf" srcId="{77900727-75CA-48CA-9AB6-C1892830D613}" destId="{6625AB42-7FC8-4816-818A-8030EB9EA819}" srcOrd="0" destOrd="0" presId="urn:microsoft.com/office/officeart/2008/layout/VerticalCurvedList"/>
    <dgm:cxn modelId="{48E681E3-1B81-4ED1-9C9B-89011F7DD555}" type="presOf" srcId="{833F43C1-B68D-48F0-A372-57708EA4620B}" destId="{6674690C-51CA-4055-95E7-D1BCC819BE4E}" srcOrd="0" destOrd="0" presId="urn:microsoft.com/office/officeart/2008/layout/VerticalCurvedList"/>
    <dgm:cxn modelId="{9B826B8B-051A-4F5F-8CA5-73E94C5228C8}" srcId="{4C2799A1-64E3-4372-B2EC-EE492CD5419F}" destId="{4DE9E379-F87C-4BAE-B700-078D7D71479A}" srcOrd="3" destOrd="0" parTransId="{18A4D863-FD79-4BCC-BF30-80928696FF1C}" sibTransId="{1893BD53-A6E4-407B-97E5-8871F742862A}"/>
    <dgm:cxn modelId="{3E3EA5C5-7FF7-4369-B72B-9171D5ECE74A}" type="presOf" srcId="{4DE9E379-F87C-4BAE-B700-078D7D71479A}" destId="{B5C30918-8804-4E84-81FF-B7892C860264}" srcOrd="0" destOrd="0" presId="urn:microsoft.com/office/officeart/2008/layout/VerticalCurvedList"/>
    <dgm:cxn modelId="{216E895E-9642-4A6C-8196-66F5F305A6D8}" type="presParOf" srcId="{C2B0B985-F82C-4C2D-9CAF-BD6B1CE54559}" destId="{1844FBF5-75F6-4DC6-8C11-E1E6109DE1AF}" srcOrd="0" destOrd="0" presId="urn:microsoft.com/office/officeart/2008/layout/VerticalCurvedList"/>
    <dgm:cxn modelId="{9A7248F0-3102-4669-BDCC-4E349E917DBB}" type="presParOf" srcId="{1844FBF5-75F6-4DC6-8C11-E1E6109DE1AF}" destId="{F1818376-29D3-4C61-A170-4793F1D2D6B6}" srcOrd="0" destOrd="0" presId="urn:microsoft.com/office/officeart/2008/layout/VerticalCurvedList"/>
    <dgm:cxn modelId="{2B6577CE-C54A-456C-B651-775226F7423C}" type="presParOf" srcId="{F1818376-29D3-4C61-A170-4793F1D2D6B6}" destId="{14CF4173-D8A9-4BE2-B970-B8038C2866AC}" srcOrd="0" destOrd="0" presId="urn:microsoft.com/office/officeart/2008/layout/VerticalCurvedList"/>
    <dgm:cxn modelId="{D4D9FBD1-A90E-42E1-96EE-E7D4847BC204}" type="presParOf" srcId="{F1818376-29D3-4C61-A170-4793F1D2D6B6}" destId="{81A92EF4-AFA5-4D45-92BB-D58E66AF92E5}" srcOrd="1" destOrd="0" presId="urn:microsoft.com/office/officeart/2008/layout/VerticalCurvedList"/>
    <dgm:cxn modelId="{4BD8E1A6-67DE-41D1-BD6C-79D566A66D0F}" type="presParOf" srcId="{F1818376-29D3-4C61-A170-4793F1D2D6B6}" destId="{DDE48B7E-7472-4E31-90F5-A49F17256F07}" srcOrd="2" destOrd="0" presId="urn:microsoft.com/office/officeart/2008/layout/VerticalCurvedList"/>
    <dgm:cxn modelId="{E0DFB378-D38D-44C2-9294-9F9497ACF662}" type="presParOf" srcId="{F1818376-29D3-4C61-A170-4793F1D2D6B6}" destId="{17005F4A-1259-42BD-9A62-2BF044AF3347}" srcOrd="3" destOrd="0" presId="urn:microsoft.com/office/officeart/2008/layout/VerticalCurvedList"/>
    <dgm:cxn modelId="{44F558D6-F8DF-49DF-BDA6-9803E57F111D}" type="presParOf" srcId="{1844FBF5-75F6-4DC6-8C11-E1E6109DE1AF}" destId="{9AA3F8A5-B430-495D-BF30-E83CFF795BE6}" srcOrd="1" destOrd="0" presId="urn:microsoft.com/office/officeart/2008/layout/VerticalCurvedList"/>
    <dgm:cxn modelId="{3EAE8569-718C-4F25-BCE1-2CACD459266B}" type="presParOf" srcId="{1844FBF5-75F6-4DC6-8C11-E1E6109DE1AF}" destId="{2D043F66-C3D8-4C84-A197-5FD833D0056D}" srcOrd="2" destOrd="0" presId="urn:microsoft.com/office/officeart/2008/layout/VerticalCurvedList"/>
    <dgm:cxn modelId="{87C5B3A6-EA9B-438B-AFC1-C24E611CFBAC}" type="presParOf" srcId="{2D043F66-C3D8-4C84-A197-5FD833D0056D}" destId="{D068214D-2728-415B-9156-1E08E3D9DF5C}" srcOrd="0" destOrd="0" presId="urn:microsoft.com/office/officeart/2008/layout/VerticalCurvedList"/>
    <dgm:cxn modelId="{DE21EB07-11CE-42AE-99BA-ACA79A563383}" type="presParOf" srcId="{1844FBF5-75F6-4DC6-8C11-E1E6109DE1AF}" destId="{6674690C-51CA-4055-95E7-D1BCC819BE4E}" srcOrd="3" destOrd="0" presId="urn:microsoft.com/office/officeart/2008/layout/VerticalCurvedList"/>
    <dgm:cxn modelId="{4DB754E2-9B67-487D-AA41-8A4F68A04BA3}" type="presParOf" srcId="{1844FBF5-75F6-4DC6-8C11-E1E6109DE1AF}" destId="{1778CE2B-D8E6-4C09-9A5D-8A1EAC9DA740}" srcOrd="4" destOrd="0" presId="urn:microsoft.com/office/officeart/2008/layout/VerticalCurvedList"/>
    <dgm:cxn modelId="{644AB8E5-1D77-4487-A5E9-80557D5025EB}" type="presParOf" srcId="{1778CE2B-D8E6-4C09-9A5D-8A1EAC9DA740}" destId="{34173D85-CAED-42EC-95CE-7DAF2FBCD1C5}" srcOrd="0" destOrd="0" presId="urn:microsoft.com/office/officeart/2008/layout/VerticalCurvedList"/>
    <dgm:cxn modelId="{73537A27-AB79-4CC8-AC9C-9CBAF16C486F}" type="presParOf" srcId="{1844FBF5-75F6-4DC6-8C11-E1E6109DE1AF}" destId="{68CBA9D4-A8E5-47F0-AF66-3C5F66C08ED0}" srcOrd="5" destOrd="0" presId="urn:microsoft.com/office/officeart/2008/layout/VerticalCurvedList"/>
    <dgm:cxn modelId="{253E28CB-DF1B-4CD6-9BC9-48438FC0E683}" type="presParOf" srcId="{1844FBF5-75F6-4DC6-8C11-E1E6109DE1AF}" destId="{62EAF4C9-493B-4020-A659-34E5C75F5676}" srcOrd="6" destOrd="0" presId="urn:microsoft.com/office/officeart/2008/layout/VerticalCurvedList"/>
    <dgm:cxn modelId="{43080C32-6E68-43EB-92B0-C58F98EBB2D7}" type="presParOf" srcId="{62EAF4C9-493B-4020-A659-34E5C75F5676}" destId="{487BD217-654E-48D4-92D4-F113F7BB25E5}" srcOrd="0" destOrd="0" presId="urn:microsoft.com/office/officeart/2008/layout/VerticalCurvedList"/>
    <dgm:cxn modelId="{AA9170BD-03D7-4141-AFE2-0B9F3E9536C1}" type="presParOf" srcId="{1844FBF5-75F6-4DC6-8C11-E1E6109DE1AF}" destId="{B5C30918-8804-4E84-81FF-B7892C860264}" srcOrd="7" destOrd="0" presId="urn:microsoft.com/office/officeart/2008/layout/VerticalCurvedList"/>
    <dgm:cxn modelId="{A7B2FCE1-3BE2-4AB6-9B7A-77B163BC727D}" type="presParOf" srcId="{1844FBF5-75F6-4DC6-8C11-E1E6109DE1AF}" destId="{7954E70E-9D4A-4383-A15A-68807D9F201F}" srcOrd="8" destOrd="0" presId="urn:microsoft.com/office/officeart/2008/layout/VerticalCurvedList"/>
    <dgm:cxn modelId="{B81E315A-3951-446C-962F-DB2E2A41B6B1}" type="presParOf" srcId="{7954E70E-9D4A-4383-A15A-68807D9F201F}" destId="{2C0B0E89-4D8B-42A5-A74C-BB85B2E5541F}" srcOrd="0" destOrd="0" presId="urn:microsoft.com/office/officeart/2008/layout/VerticalCurvedList"/>
    <dgm:cxn modelId="{C050BBAD-E2E5-4B63-8182-562F02FD56D4}" type="presParOf" srcId="{1844FBF5-75F6-4DC6-8C11-E1E6109DE1AF}" destId="{8172C1B5-F855-4829-8076-6FEC28F5BC89}" srcOrd="9" destOrd="0" presId="urn:microsoft.com/office/officeart/2008/layout/VerticalCurvedList"/>
    <dgm:cxn modelId="{A916133F-EE32-4581-A479-AF792E83D30D}" type="presParOf" srcId="{1844FBF5-75F6-4DC6-8C11-E1E6109DE1AF}" destId="{9DBEEDDF-1A05-4E31-8E48-11DE4AC64E87}" srcOrd="10" destOrd="0" presId="urn:microsoft.com/office/officeart/2008/layout/VerticalCurvedList"/>
    <dgm:cxn modelId="{E7BFE933-B62A-48DF-9CEC-E5B3CAD37B3C}" type="presParOf" srcId="{9DBEEDDF-1A05-4E31-8E48-11DE4AC64E87}" destId="{B1B3A376-DD86-46CA-A668-A24B8EE6DB49}" srcOrd="0" destOrd="0" presId="urn:microsoft.com/office/officeart/2008/layout/VerticalCurvedList"/>
    <dgm:cxn modelId="{56303E8B-ED94-4961-9617-82C23CBDDC08}" type="presParOf" srcId="{1844FBF5-75F6-4DC6-8C11-E1E6109DE1AF}" destId="{6625AB42-7FC8-4816-818A-8030EB9EA819}" srcOrd="11" destOrd="0" presId="urn:microsoft.com/office/officeart/2008/layout/VerticalCurvedList"/>
    <dgm:cxn modelId="{6DE2E597-7622-42EA-8EC6-D5334E1AF0DF}" type="presParOf" srcId="{1844FBF5-75F6-4DC6-8C11-E1E6109DE1AF}" destId="{533F5757-B35A-4109-8A7F-1C7AC6C90C37}" srcOrd="12" destOrd="0" presId="urn:microsoft.com/office/officeart/2008/layout/VerticalCurvedList"/>
    <dgm:cxn modelId="{593ACE1C-6D46-4E96-9C15-B573F9B6DC57}" type="presParOf" srcId="{533F5757-B35A-4109-8A7F-1C7AC6C90C37}" destId="{8A59FD9A-687F-48FC-9E04-678A84C09E7D}" srcOrd="0" destOrd="0" presId="urn:microsoft.com/office/officeart/2008/layout/VerticalCurvedList"/>
    <dgm:cxn modelId="{F6FA72A5-31E4-472E-A27D-5BAFF15AF86E}" type="presParOf" srcId="{1844FBF5-75F6-4DC6-8C11-E1E6109DE1AF}" destId="{93D8FFB2-B373-4A26-A9B2-BA7434381700}" srcOrd="13" destOrd="0" presId="urn:microsoft.com/office/officeart/2008/layout/VerticalCurvedList"/>
    <dgm:cxn modelId="{49B10B0B-B838-4621-AE87-27550F994E18}" type="presParOf" srcId="{1844FBF5-75F6-4DC6-8C11-E1E6109DE1AF}" destId="{10654DCA-AD8D-4C19-AF20-C3DD1DD17E20}" srcOrd="14" destOrd="0" presId="urn:microsoft.com/office/officeart/2008/layout/VerticalCurvedList"/>
    <dgm:cxn modelId="{A520136F-C207-486C-9586-1A57D9B374CD}" type="presParOf" srcId="{10654DCA-AD8D-4C19-AF20-C3DD1DD17E20}" destId="{E24C755D-1F78-4A66-8B74-382C4D07550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C2799A1-64E3-4372-B2EC-EE492CD5419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622F6F-A1EE-4180-96C6-4A45CE4B825F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What is it ?</a:t>
          </a:r>
          <a:endParaRPr lang="en-US" dirty="0">
            <a:solidFill>
              <a:schemeClr val="bg1"/>
            </a:solidFill>
          </a:endParaRPr>
        </a:p>
      </dgm:t>
    </dgm:pt>
    <dgm:pt modelId="{774FEE08-6A2B-41D6-99C8-7B878374CB9C}" type="parTrans" cxnId="{566258F4-E348-4A2F-B74C-8726D56150C4}">
      <dgm:prSet/>
      <dgm:spPr/>
      <dgm:t>
        <a:bodyPr/>
        <a:lstStyle/>
        <a:p>
          <a:endParaRPr lang="en-US"/>
        </a:p>
      </dgm:t>
    </dgm:pt>
    <dgm:pt modelId="{8F29145B-3AA8-498B-8DEF-8B0C1A042C3D}" type="sibTrans" cxnId="{566258F4-E348-4A2F-B74C-8726D56150C4}">
      <dgm:prSet/>
      <dgm:spPr/>
      <dgm:t>
        <a:bodyPr/>
        <a:lstStyle/>
        <a:p>
          <a:endParaRPr lang="en-US"/>
        </a:p>
      </dgm:t>
    </dgm:pt>
    <dgm:pt modelId="{833F43C1-B68D-48F0-A372-57708EA4620B}">
      <dgm:prSet phldrT="[Text]"/>
      <dgm:spPr/>
      <dgm:t>
        <a:bodyPr/>
        <a:lstStyle/>
        <a:p>
          <a:r>
            <a:rPr lang="en-US" dirty="0" smtClean="0"/>
            <a:t>Architecture</a:t>
          </a:r>
          <a:endParaRPr lang="en-US" dirty="0"/>
        </a:p>
      </dgm:t>
    </dgm:pt>
    <dgm:pt modelId="{C7F12A4A-76CB-4972-938E-694F985FA557}" type="parTrans" cxnId="{A6304841-F4B5-466B-8C2A-D9B4E2C86DD2}">
      <dgm:prSet/>
      <dgm:spPr/>
      <dgm:t>
        <a:bodyPr/>
        <a:lstStyle/>
        <a:p>
          <a:endParaRPr lang="en-US"/>
        </a:p>
      </dgm:t>
    </dgm:pt>
    <dgm:pt modelId="{297A17A9-BEF6-447D-8C5B-6B43110B1351}" type="sibTrans" cxnId="{A6304841-F4B5-466B-8C2A-D9B4E2C86DD2}">
      <dgm:prSet/>
      <dgm:spPr/>
      <dgm:t>
        <a:bodyPr/>
        <a:lstStyle/>
        <a:p>
          <a:endParaRPr lang="en-US"/>
        </a:p>
      </dgm:t>
    </dgm:pt>
    <dgm:pt modelId="{AF09BBBB-AB42-4ECE-BB35-04D346BA148B}">
      <dgm:prSet phldrT="[Text]"/>
      <dgm:spPr/>
      <dgm:t>
        <a:bodyPr/>
        <a:lstStyle/>
        <a:p>
          <a:r>
            <a:rPr lang="en-US" dirty="0" smtClean="0"/>
            <a:t>System Landscape</a:t>
          </a:r>
          <a:endParaRPr lang="en-US" dirty="0"/>
        </a:p>
      </dgm:t>
    </dgm:pt>
    <dgm:pt modelId="{508C2B98-9EB9-4665-B44F-40DABA142501}" type="parTrans" cxnId="{DA40265C-66F6-42C5-BA8A-4F5B90A3408E}">
      <dgm:prSet/>
      <dgm:spPr/>
      <dgm:t>
        <a:bodyPr/>
        <a:lstStyle/>
        <a:p>
          <a:endParaRPr lang="en-US"/>
        </a:p>
      </dgm:t>
    </dgm:pt>
    <dgm:pt modelId="{E0C73EED-BE51-43F8-8BFA-54DC05D38904}" type="sibTrans" cxnId="{DA40265C-66F6-42C5-BA8A-4F5B90A3408E}">
      <dgm:prSet/>
      <dgm:spPr/>
      <dgm:t>
        <a:bodyPr/>
        <a:lstStyle/>
        <a:p>
          <a:endParaRPr lang="en-US"/>
        </a:p>
      </dgm:t>
    </dgm:pt>
    <dgm:pt modelId="{4DE9E379-F87C-4BAE-B700-078D7D71479A}">
      <dgm:prSet phldrT="[Text]"/>
      <dgm:spPr/>
      <dgm:t>
        <a:bodyPr/>
        <a:lstStyle/>
        <a:p>
          <a:r>
            <a:rPr lang="en-US" dirty="0" smtClean="0"/>
            <a:t>User Roles</a:t>
          </a:r>
          <a:endParaRPr lang="en-US" dirty="0"/>
        </a:p>
      </dgm:t>
    </dgm:pt>
    <dgm:pt modelId="{18A4D863-FD79-4BCC-BF30-80928696FF1C}" type="parTrans" cxnId="{9B826B8B-051A-4F5F-8CA5-73E94C5228C8}">
      <dgm:prSet/>
      <dgm:spPr/>
      <dgm:t>
        <a:bodyPr/>
        <a:lstStyle/>
        <a:p>
          <a:endParaRPr lang="en-US"/>
        </a:p>
      </dgm:t>
    </dgm:pt>
    <dgm:pt modelId="{1893BD53-A6E4-407B-97E5-8871F742862A}" type="sibTrans" cxnId="{9B826B8B-051A-4F5F-8CA5-73E94C5228C8}">
      <dgm:prSet/>
      <dgm:spPr/>
      <dgm:t>
        <a:bodyPr/>
        <a:lstStyle/>
        <a:p>
          <a:endParaRPr lang="en-US"/>
        </a:p>
      </dgm:t>
    </dgm:pt>
    <dgm:pt modelId="{20B2E0A8-DC74-48CF-8F4F-E6D79BA9A94D}">
      <dgm:prSet phldrT="[Text]"/>
      <dgm:spPr/>
      <dgm:t>
        <a:bodyPr/>
        <a:lstStyle/>
        <a:p>
          <a:r>
            <a:rPr lang="en-US" dirty="0" smtClean="0">
              <a:solidFill>
                <a:srgbClr val="FF0000"/>
              </a:solidFill>
            </a:rPr>
            <a:t>Extension</a:t>
          </a:r>
          <a:endParaRPr lang="en-US" dirty="0">
            <a:solidFill>
              <a:srgbClr val="FF0000"/>
            </a:solidFill>
          </a:endParaRPr>
        </a:p>
      </dgm:t>
    </dgm:pt>
    <dgm:pt modelId="{40B3FBB9-52AD-41C6-A203-6DA4F7D48C03}" type="parTrans" cxnId="{A96C06B6-CD5B-4331-A49D-46C5D7D08E50}">
      <dgm:prSet/>
      <dgm:spPr/>
      <dgm:t>
        <a:bodyPr/>
        <a:lstStyle/>
        <a:p>
          <a:endParaRPr lang="en-US"/>
        </a:p>
      </dgm:t>
    </dgm:pt>
    <dgm:pt modelId="{BCBF835A-2A87-444D-950E-A1CB12187DD7}" type="sibTrans" cxnId="{A96C06B6-CD5B-4331-A49D-46C5D7D08E50}">
      <dgm:prSet/>
      <dgm:spPr/>
      <dgm:t>
        <a:bodyPr/>
        <a:lstStyle/>
        <a:p>
          <a:endParaRPr lang="en-US"/>
        </a:p>
      </dgm:t>
    </dgm:pt>
    <dgm:pt modelId="{77900727-75CA-48CA-9AB6-C1892830D613}">
      <dgm:prSet phldrT="[Text]"/>
      <dgm:spPr/>
      <dgm:t>
        <a:bodyPr/>
        <a:lstStyle/>
        <a:p>
          <a:r>
            <a:rPr lang="en-US" dirty="0" smtClean="0"/>
            <a:t>SAP Cloud Application Studio</a:t>
          </a:r>
          <a:endParaRPr lang="en-US" dirty="0"/>
        </a:p>
      </dgm:t>
    </dgm:pt>
    <dgm:pt modelId="{82000161-A930-410F-BAD3-96A2A52B0010}" type="parTrans" cxnId="{5C1FB125-0EE6-4C45-AE4D-E200ACDBE493}">
      <dgm:prSet/>
      <dgm:spPr/>
      <dgm:t>
        <a:bodyPr/>
        <a:lstStyle/>
        <a:p>
          <a:endParaRPr lang="en-US"/>
        </a:p>
      </dgm:t>
    </dgm:pt>
    <dgm:pt modelId="{2CDC747B-2D52-4B96-94A4-C1227B1B7BCA}" type="sibTrans" cxnId="{5C1FB125-0EE6-4C45-AE4D-E200ACDBE493}">
      <dgm:prSet/>
      <dgm:spPr/>
      <dgm:t>
        <a:bodyPr/>
        <a:lstStyle/>
        <a:p>
          <a:endParaRPr lang="en-US"/>
        </a:p>
      </dgm:t>
    </dgm:pt>
    <dgm:pt modelId="{4A63A8F9-431C-4073-A15D-73FC068CF035}">
      <dgm:prSet phldrT="[Text]"/>
      <dgm:spPr/>
      <dgm:t>
        <a:bodyPr/>
        <a:lstStyle/>
        <a:p>
          <a:r>
            <a:rPr lang="en-US" dirty="0" smtClean="0"/>
            <a:t>Resources</a:t>
          </a:r>
          <a:endParaRPr lang="en-US" dirty="0"/>
        </a:p>
      </dgm:t>
    </dgm:pt>
    <dgm:pt modelId="{FAE109D5-B939-4152-8294-F557B177E88A}" type="parTrans" cxnId="{0131F234-901B-4D4C-A514-CD3629BC35B0}">
      <dgm:prSet/>
      <dgm:spPr/>
      <dgm:t>
        <a:bodyPr/>
        <a:lstStyle/>
        <a:p>
          <a:endParaRPr lang="en-US"/>
        </a:p>
      </dgm:t>
    </dgm:pt>
    <dgm:pt modelId="{2BC18519-941C-4F42-93ED-2539F9CAC8EA}" type="sibTrans" cxnId="{0131F234-901B-4D4C-A514-CD3629BC35B0}">
      <dgm:prSet/>
      <dgm:spPr/>
      <dgm:t>
        <a:bodyPr/>
        <a:lstStyle/>
        <a:p>
          <a:endParaRPr lang="en-US"/>
        </a:p>
      </dgm:t>
    </dgm:pt>
    <dgm:pt modelId="{C2B0B985-F82C-4C2D-9CAF-BD6B1CE54559}" type="pres">
      <dgm:prSet presAssocID="{4C2799A1-64E3-4372-B2EC-EE492CD5419F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1844FBF5-75F6-4DC6-8C11-E1E6109DE1AF}" type="pres">
      <dgm:prSet presAssocID="{4C2799A1-64E3-4372-B2EC-EE492CD5419F}" presName="Name1" presStyleCnt="0"/>
      <dgm:spPr/>
    </dgm:pt>
    <dgm:pt modelId="{F1818376-29D3-4C61-A170-4793F1D2D6B6}" type="pres">
      <dgm:prSet presAssocID="{4C2799A1-64E3-4372-B2EC-EE492CD5419F}" presName="cycle" presStyleCnt="0"/>
      <dgm:spPr/>
    </dgm:pt>
    <dgm:pt modelId="{14CF4173-D8A9-4BE2-B970-B8038C2866AC}" type="pres">
      <dgm:prSet presAssocID="{4C2799A1-64E3-4372-B2EC-EE492CD5419F}" presName="srcNode" presStyleLbl="node1" presStyleIdx="0" presStyleCnt="7"/>
      <dgm:spPr/>
    </dgm:pt>
    <dgm:pt modelId="{81A92EF4-AFA5-4D45-92BB-D58E66AF92E5}" type="pres">
      <dgm:prSet presAssocID="{4C2799A1-64E3-4372-B2EC-EE492CD5419F}" presName="conn" presStyleLbl="parChTrans1D2" presStyleIdx="0" presStyleCnt="1"/>
      <dgm:spPr/>
      <dgm:t>
        <a:bodyPr/>
        <a:lstStyle/>
        <a:p>
          <a:endParaRPr lang="en-US"/>
        </a:p>
      </dgm:t>
    </dgm:pt>
    <dgm:pt modelId="{DDE48B7E-7472-4E31-90F5-A49F17256F07}" type="pres">
      <dgm:prSet presAssocID="{4C2799A1-64E3-4372-B2EC-EE492CD5419F}" presName="extraNode" presStyleLbl="node1" presStyleIdx="0" presStyleCnt="7"/>
      <dgm:spPr/>
    </dgm:pt>
    <dgm:pt modelId="{17005F4A-1259-42BD-9A62-2BF044AF3347}" type="pres">
      <dgm:prSet presAssocID="{4C2799A1-64E3-4372-B2EC-EE492CD5419F}" presName="dstNode" presStyleLbl="node1" presStyleIdx="0" presStyleCnt="7"/>
      <dgm:spPr/>
    </dgm:pt>
    <dgm:pt modelId="{9AA3F8A5-B430-495D-BF30-E83CFF795BE6}" type="pres">
      <dgm:prSet presAssocID="{E3622F6F-A1EE-4180-96C6-4A45CE4B825F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043F66-C3D8-4C84-A197-5FD833D0056D}" type="pres">
      <dgm:prSet presAssocID="{E3622F6F-A1EE-4180-96C6-4A45CE4B825F}" presName="accent_1" presStyleCnt="0"/>
      <dgm:spPr/>
    </dgm:pt>
    <dgm:pt modelId="{D068214D-2728-415B-9156-1E08E3D9DF5C}" type="pres">
      <dgm:prSet presAssocID="{E3622F6F-A1EE-4180-96C6-4A45CE4B825F}" presName="accentRepeatNode" presStyleLbl="solidFgAcc1" presStyleIdx="0" presStyleCnt="7" custLinFactNeighborX="-24830" custLinFactNeighborY="-13828"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6674690C-51CA-4055-95E7-D1BCC819BE4E}" type="pres">
      <dgm:prSet presAssocID="{833F43C1-B68D-48F0-A372-57708EA4620B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1778CE2B-D8E6-4C09-9A5D-8A1EAC9DA740}" type="pres">
      <dgm:prSet presAssocID="{833F43C1-B68D-48F0-A372-57708EA4620B}" presName="accent_2" presStyleCnt="0"/>
      <dgm:spPr/>
    </dgm:pt>
    <dgm:pt modelId="{34173D85-CAED-42EC-95CE-7DAF2FBCD1C5}" type="pres">
      <dgm:prSet presAssocID="{833F43C1-B68D-48F0-A372-57708EA4620B}" presName="accentRepeatNode" presStyleLbl="solidFgAcc1" presStyleIdx="1" presStyleCnt="7"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68CBA9D4-A8E5-47F0-AF66-3C5F66C08ED0}" type="pres">
      <dgm:prSet presAssocID="{AF09BBBB-AB42-4ECE-BB35-04D346BA148B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EAF4C9-493B-4020-A659-34E5C75F5676}" type="pres">
      <dgm:prSet presAssocID="{AF09BBBB-AB42-4ECE-BB35-04D346BA148B}" presName="accent_3" presStyleCnt="0"/>
      <dgm:spPr/>
    </dgm:pt>
    <dgm:pt modelId="{487BD217-654E-48D4-92D4-F113F7BB25E5}" type="pres">
      <dgm:prSet presAssocID="{AF09BBBB-AB42-4ECE-BB35-04D346BA148B}" presName="accentRepeatNode" presStyleLbl="solidFgAcc1" presStyleIdx="2" presStyleCnt="7"/>
      <dgm:spPr/>
    </dgm:pt>
    <dgm:pt modelId="{B5C30918-8804-4E84-81FF-B7892C860264}" type="pres">
      <dgm:prSet presAssocID="{4DE9E379-F87C-4BAE-B700-078D7D71479A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54E70E-9D4A-4383-A15A-68807D9F201F}" type="pres">
      <dgm:prSet presAssocID="{4DE9E379-F87C-4BAE-B700-078D7D71479A}" presName="accent_4" presStyleCnt="0"/>
      <dgm:spPr/>
    </dgm:pt>
    <dgm:pt modelId="{2C0B0E89-4D8B-42A5-A74C-BB85B2E5541F}" type="pres">
      <dgm:prSet presAssocID="{4DE9E379-F87C-4BAE-B700-078D7D71479A}" presName="accentRepeatNode" presStyleLbl="solidFgAcc1" presStyleIdx="3" presStyleCnt="7"/>
      <dgm:spPr/>
    </dgm:pt>
    <dgm:pt modelId="{8172C1B5-F855-4829-8076-6FEC28F5BC89}" type="pres">
      <dgm:prSet presAssocID="{20B2E0A8-DC74-48CF-8F4F-E6D79BA9A94D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BEEDDF-1A05-4E31-8E48-11DE4AC64E87}" type="pres">
      <dgm:prSet presAssocID="{20B2E0A8-DC74-48CF-8F4F-E6D79BA9A94D}" presName="accent_5" presStyleCnt="0"/>
      <dgm:spPr/>
    </dgm:pt>
    <dgm:pt modelId="{B1B3A376-DD86-46CA-A668-A24B8EE6DB49}" type="pres">
      <dgm:prSet presAssocID="{20B2E0A8-DC74-48CF-8F4F-E6D79BA9A94D}" presName="accentRepeatNode" presStyleLbl="solidFgAcc1" presStyleIdx="4" presStyleCnt="7"/>
      <dgm:spPr>
        <a:solidFill>
          <a:srgbClr val="FF0000"/>
        </a:solidFill>
      </dgm:spPr>
      <dgm:t>
        <a:bodyPr/>
        <a:lstStyle/>
        <a:p>
          <a:endParaRPr lang="en-US"/>
        </a:p>
      </dgm:t>
    </dgm:pt>
    <dgm:pt modelId="{6625AB42-7FC8-4816-818A-8030EB9EA819}" type="pres">
      <dgm:prSet presAssocID="{77900727-75CA-48CA-9AB6-C1892830D613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3F5757-B35A-4109-8A7F-1C7AC6C90C37}" type="pres">
      <dgm:prSet presAssocID="{77900727-75CA-48CA-9AB6-C1892830D613}" presName="accent_6" presStyleCnt="0"/>
      <dgm:spPr/>
    </dgm:pt>
    <dgm:pt modelId="{8A59FD9A-687F-48FC-9E04-678A84C09E7D}" type="pres">
      <dgm:prSet presAssocID="{77900727-75CA-48CA-9AB6-C1892830D613}" presName="accentRepeatNode" presStyleLbl="solidFgAcc1" presStyleIdx="5" presStyleCnt="7"/>
      <dgm:spPr/>
    </dgm:pt>
    <dgm:pt modelId="{93D8FFB2-B373-4A26-A9B2-BA7434381700}" type="pres">
      <dgm:prSet presAssocID="{4A63A8F9-431C-4073-A15D-73FC068CF035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654DCA-AD8D-4C19-AF20-C3DD1DD17E20}" type="pres">
      <dgm:prSet presAssocID="{4A63A8F9-431C-4073-A15D-73FC068CF035}" presName="accent_7" presStyleCnt="0"/>
      <dgm:spPr/>
    </dgm:pt>
    <dgm:pt modelId="{E24C755D-1F78-4A66-8B74-382C4D075500}" type="pres">
      <dgm:prSet presAssocID="{4A63A8F9-431C-4073-A15D-73FC068CF035}" presName="accentRepeatNode" presStyleLbl="solidFgAcc1" presStyleIdx="6" presStyleCnt="7"/>
      <dgm:spPr/>
    </dgm:pt>
  </dgm:ptLst>
  <dgm:cxnLst>
    <dgm:cxn modelId="{DA40265C-66F6-42C5-BA8A-4F5B90A3408E}" srcId="{4C2799A1-64E3-4372-B2EC-EE492CD5419F}" destId="{AF09BBBB-AB42-4ECE-BB35-04D346BA148B}" srcOrd="2" destOrd="0" parTransId="{508C2B98-9EB9-4665-B44F-40DABA142501}" sibTransId="{E0C73EED-BE51-43F8-8BFA-54DC05D38904}"/>
    <dgm:cxn modelId="{71550A0B-77E0-4ACB-BA66-CABA634D373D}" type="presOf" srcId="{4A63A8F9-431C-4073-A15D-73FC068CF035}" destId="{93D8FFB2-B373-4A26-A9B2-BA7434381700}" srcOrd="0" destOrd="0" presId="urn:microsoft.com/office/officeart/2008/layout/VerticalCurvedList"/>
    <dgm:cxn modelId="{F4548A76-0CF9-47E7-9D93-EB3DCC686232}" type="presOf" srcId="{4DE9E379-F87C-4BAE-B700-078D7D71479A}" destId="{B5C30918-8804-4E84-81FF-B7892C860264}" srcOrd="0" destOrd="0" presId="urn:microsoft.com/office/officeart/2008/layout/VerticalCurvedList"/>
    <dgm:cxn modelId="{566258F4-E348-4A2F-B74C-8726D56150C4}" srcId="{4C2799A1-64E3-4372-B2EC-EE492CD5419F}" destId="{E3622F6F-A1EE-4180-96C6-4A45CE4B825F}" srcOrd="0" destOrd="0" parTransId="{774FEE08-6A2B-41D6-99C8-7B878374CB9C}" sibTransId="{8F29145B-3AA8-498B-8DEF-8B0C1A042C3D}"/>
    <dgm:cxn modelId="{9FC8DC70-E6F2-4ED7-B747-2B28BB741A5B}" type="presOf" srcId="{77900727-75CA-48CA-9AB6-C1892830D613}" destId="{6625AB42-7FC8-4816-818A-8030EB9EA819}" srcOrd="0" destOrd="0" presId="urn:microsoft.com/office/officeart/2008/layout/VerticalCurvedList"/>
    <dgm:cxn modelId="{A6304841-F4B5-466B-8C2A-D9B4E2C86DD2}" srcId="{4C2799A1-64E3-4372-B2EC-EE492CD5419F}" destId="{833F43C1-B68D-48F0-A372-57708EA4620B}" srcOrd="1" destOrd="0" parTransId="{C7F12A4A-76CB-4972-938E-694F985FA557}" sibTransId="{297A17A9-BEF6-447D-8C5B-6B43110B1351}"/>
    <dgm:cxn modelId="{5C1FB125-0EE6-4C45-AE4D-E200ACDBE493}" srcId="{4C2799A1-64E3-4372-B2EC-EE492CD5419F}" destId="{77900727-75CA-48CA-9AB6-C1892830D613}" srcOrd="5" destOrd="0" parTransId="{82000161-A930-410F-BAD3-96A2A52B0010}" sibTransId="{2CDC747B-2D52-4B96-94A4-C1227B1B7BCA}"/>
    <dgm:cxn modelId="{0131F234-901B-4D4C-A514-CD3629BC35B0}" srcId="{4C2799A1-64E3-4372-B2EC-EE492CD5419F}" destId="{4A63A8F9-431C-4073-A15D-73FC068CF035}" srcOrd="6" destOrd="0" parTransId="{FAE109D5-B939-4152-8294-F557B177E88A}" sibTransId="{2BC18519-941C-4F42-93ED-2539F9CAC8EA}"/>
    <dgm:cxn modelId="{2E1BEC70-F85D-4CAD-B433-7A284A00830F}" type="presOf" srcId="{8F29145B-3AA8-498B-8DEF-8B0C1A042C3D}" destId="{81A92EF4-AFA5-4D45-92BB-D58E66AF92E5}" srcOrd="0" destOrd="0" presId="urn:microsoft.com/office/officeart/2008/layout/VerticalCurvedList"/>
    <dgm:cxn modelId="{9118D894-8829-474A-93AF-E9DC04496C8D}" type="presOf" srcId="{AF09BBBB-AB42-4ECE-BB35-04D346BA148B}" destId="{68CBA9D4-A8E5-47F0-AF66-3C5F66C08ED0}" srcOrd="0" destOrd="0" presId="urn:microsoft.com/office/officeart/2008/layout/VerticalCurvedList"/>
    <dgm:cxn modelId="{27766FA5-F9E9-4B7F-9087-ACF4C0F99135}" type="presOf" srcId="{20B2E0A8-DC74-48CF-8F4F-E6D79BA9A94D}" destId="{8172C1B5-F855-4829-8076-6FEC28F5BC89}" srcOrd="0" destOrd="0" presId="urn:microsoft.com/office/officeart/2008/layout/VerticalCurvedList"/>
    <dgm:cxn modelId="{9FAFC974-1297-4D91-970B-820F5A4A7C2D}" type="presOf" srcId="{4C2799A1-64E3-4372-B2EC-EE492CD5419F}" destId="{C2B0B985-F82C-4C2D-9CAF-BD6B1CE54559}" srcOrd="0" destOrd="0" presId="urn:microsoft.com/office/officeart/2008/layout/VerticalCurvedList"/>
    <dgm:cxn modelId="{16CAC84B-1B4F-45A2-905A-F673F1206DEB}" type="presOf" srcId="{E3622F6F-A1EE-4180-96C6-4A45CE4B825F}" destId="{9AA3F8A5-B430-495D-BF30-E83CFF795BE6}" srcOrd="0" destOrd="0" presId="urn:microsoft.com/office/officeart/2008/layout/VerticalCurvedList"/>
    <dgm:cxn modelId="{A96C06B6-CD5B-4331-A49D-46C5D7D08E50}" srcId="{4C2799A1-64E3-4372-B2EC-EE492CD5419F}" destId="{20B2E0A8-DC74-48CF-8F4F-E6D79BA9A94D}" srcOrd="4" destOrd="0" parTransId="{40B3FBB9-52AD-41C6-A203-6DA4F7D48C03}" sibTransId="{BCBF835A-2A87-444D-950E-A1CB12187DD7}"/>
    <dgm:cxn modelId="{DC2CD677-942C-41D3-95BA-C53771C109F4}" type="presOf" srcId="{833F43C1-B68D-48F0-A372-57708EA4620B}" destId="{6674690C-51CA-4055-95E7-D1BCC819BE4E}" srcOrd="0" destOrd="0" presId="urn:microsoft.com/office/officeart/2008/layout/VerticalCurvedList"/>
    <dgm:cxn modelId="{9B826B8B-051A-4F5F-8CA5-73E94C5228C8}" srcId="{4C2799A1-64E3-4372-B2EC-EE492CD5419F}" destId="{4DE9E379-F87C-4BAE-B700-078D7D71479A}" srcOrd="3" destOrd="0" parTransId="{18A4D863-FD79-4BCC-BF30-80928696FF1C}" sibTransId="{1893BD53-A6E4-407B-97E5-8871F742862A}"/>
    <dgm:cxn modelId="{009358F3-3B28-4FE5-875C-B488736C992C}" type="presParOf" srcId="{C2B0B985-F82C-4C2D-9CAF-BD6B1CE54559}" destId="{1844FBF5-75F6-4DC6-8C11-E1E6109DE1AF}" srcOrd="0" destOrd="0" presId="urn:microsoft.com/office/officeart/2008/layout/VerticalCurvedList"/>
    <dgm:cxn modelId="{B30AF83C-7DE0-4143-A409-A756EC1B8F33}" type="presParOf" srcId="{1844FBF5-75F6-4DC6-8C11-E1E6109DE1AF}" destId="{F1818376-29D3-4C61-A170-4793F1D2D6B6}" srcOrd="0" destOrd="0" presId="urn:microsoft.com/office/officeart/2008/layout/VerticalCurvedList"/>
    <dgm:cxn modelId="{F9DA5134-8F75-4B22-8CA4-07FFC4A907AC}" type="presParOf" srcId="{F1818376-29D3-4C61-A170-4793F1D2D6B6}" destId="{14CF4173-D8A9-4BE2-B970-B8038C2866AC}" srcOrd="0" destOrd="0" presId="urn:microsoft.com/office/officeart/2008/layout/VerticalCurvedList"/>
    <dgm:cxn modelId="{B1C14D8F-CE24-4F7C-A652-74BDA6E3220A}" type="presParOf" srcId="{F1818376-29D3-4C61-A170-4793F1D2D6B6}" destId="{81A92EF4-AFA5-4D45-92BB-D58E66AF92E5}" srcOrd="1" destOrd="0" presId="urn:microsoft.com/office/officeart/2008/layout/VerticalCurvedList"/>
    <dgm:cxn modelId="{5A0283EB-9A15-4B8C-88B2-6E26E83EE1E6}" type="presParOf" srcId="{F1818376-29D3-4C61-A170-4793F1D2D6B6}" destId="{DDE48B7E-7472-4E31-90F5-A49F17256F07}" srcOrd="2" destOrd="0" presId="urn:microsoft.com/office/officeart/2008/layout/VerticalCurvedList"/>
    <dgm:cxn modelId="{AF61E229-0E6E-4036-8A13-31E90869F3B4}" type="presParOf" srcId="{F1818376-29D3-4C61-A170-4793F1D2D6B6}" destId="{17005F4A-1259-42BD-9A62-2BF044AF3347}" srcOrd="3" destOrd="0" presId="urn:microsoft.com/office/officeart/2008/layout/VerticalCurvedList"/>
    <dgm:cxn modelId="{D5BC0F6B-17C3-4F84-BE7D-C0ADD5B12125}" type="presParOf" srcId="{1844FBF5-75F6-4DC6-8C11-E1E6109DE1AF}" destId="{9AA3F8A5-B430-495D-BF30-E83CFF795BE6}" srcOrd="1" destOrd="0" presId="urn:microsoft.com/office/officeart/2008/layout/VerticalCurvedList"/>
    <dgm:cxn modelId="{50CAB2B1-4AFA-4E81-9F56-8F22DC9866E9}" type="presParOf" srcId="{1844FBF5-75F6-4DC6-8C11-E1E6109DE1AF}" destId="{2D043F66-C3D8-4C84-A197-5FD833D0056D}" srcOrd="2" destOrd="0" presId="urn:microsoft.com/office/officeart/2008/layout/VerticalCurvedList"/>
    <dgm:cxn modelId="{C3904632-122C-4C87-B9AB-0D19CDD4AE2C}" type="presParOf" srcId="{2D043F66-C3D8-4C84-A197-5FD833D0056D}" destId="{D068214D-2728-415B-9156-1E08E3D9DF5C}" srcOrd="0" destOrd="0" presId="urn:microsoft.com/office/officeart/2008/layout/VerticalCurvedList"/>
    <dgm:cxn modelId="{4A2D4E74-F866-438F-800B-5686A3F3B6FD}" type="presParOf" srcId="{1844FBF5-75F6-4DC6-8C11-E1E6109DE1AF}" destId="{6674690C-51CA-4055-95E7-D1BCC819BE4E}" srcOrd="3" destOrd="0" presId="urn:microsoft.com/office/officeart/2008/layout/VerticalCurvedList"/>
    <dgm:cxn modelId="{3433B572-0B13-4A2D-BFA2-4481F5A3D5AB}" type="presParOf" srcId="{1844FBF5-75F6-4DC6-8C11-E1E6109DE1AF}" destId="{1778CE2B-D8E6-4C09-9A5D-8A1EAC9DA740}" srcOrd="4" destOrd="0" presId="urn:microsoft.com/office/officeart/2008/layout/VerticalCurvedList"/>
    <dgm:cxn modelId="{5B6C355F-10B9-47DB-874A-C1EC8D9A999E}" type="presParOf" srcId="{1778CE2B-D8E6-4C09-9A5D-8A1EAC9DA740}" destId="{34173D85-CAED-42EC-95CE-7DAF2FBCD1C5}" srcOrd="0" destOrd="0" presId="urn:microsoft.com/office/officeart/2008/layout/VerticalCurvedList"/>
    <dgm:cxn modelId="{FD9CF9F3-CABA-4661-BE72-D55C6B1A712E}" type="presParOf" srcId="{1844FBF5-75F6-4DC6-8C11-E1E6109DE1AF}" destId="{68CBA9D4-A8E5-47F0-AF66-3C5F66C08ED0}" srcOrd="5" destOrd="0" presId="urn:microsoft.com/office/officeart/2008/layout/VerticalCurvedList"/>
    <dgm:cxn modelId="{02FF54CE-6F8E-4202-96D0-AD8A203DD57E}" type="presParOf" srcId="{1844FBF5-75F6-4DC6-8C11-E1E6109DE1AF}" destId="{62EAF4C9-493B-4020-A659-34E5C75F5676}" srcOrd="6" destOrd="0" presId="urn:microsoft.com/office/officeart/2008/layout/VerticalCurvedList"/>
    <dgm:cxn modelId="{F5E9190F-E000-427B-B375-0939B75B11F8}" type="presParOf" srcId="{62EAF4C9-493B-4020-A659-34E5C75F5676}" destId="{487BD217-654E-48D4-92D4-F113F7BB25E5}" srcOrd="0" destOrd="0" presId="urn:microsoft.com/office/officeart/2008/layout/VerticalCurvedList"/>
    <dgm:cxn modelId="{EEFD6A64-D5E5-4CE5-A9DD-5C6278F212EC}" type="presParOf" srcId="{1844FBF5-75F6-4DC6-8C11-E1E6109DE1AF}" destId="{B5C30918-8804-4E84-81FF-B7892C860264}" srcOrd="7" destOrd="0" presId="urn:microsoft.com/office/officeart/2008/layout/VerticalCurvedList"/>
    <dgm:cxn modelId="{A0DA024A-4417-49C6-A01B-E7161752B907}" type="presParOf" srcId="{1844FBF5-75F6-4DC6-8C11-E1E6109DE1AF}" destId="{7954E70E-9D4A-4383-A15A-68807D9F201F}" srcOrd="8" destOrd="0" presId="urn:microsoft.com/office/officeart/2008/layout/VerticalCurvedList"/>
    <dgm:cxn modelId="{1DA9B4AF-FB04-4A55-BF9D-18EF1F14A6E2}" type="presParOf" srcId="{7954E70E-9D4A-4383-A15A-68807D9F201F}" destId="{2C0B0E89-4D8B-42A5-A74C-BB85B2E5541F}" srcOrd="0" destOrd="0" presId="urn:microsoft.com/office/officeart/2008/layout/VerticalCurvedList"/>
    <dgm:cxn modelId="{83E2527B-CD7C-4A87-B822-B656DBB24935}" type="presParOf" srcId="{1844FBF5-75F6-4DC6-8C11-E1E6109DE1AF}" destId="{8172C1B5-F855-4829-8076-6FEC28F5BC89}" srcOrd="9" destOrd="0" presId="urn:microsoft.com/office/officeart/2008/layout/VerticalCurvedList"/>
    <dgm:cxn modelId="{BF7CB9BF-98D2-4A9D-9BC5-BD4F61AFFB03}" type="presParOf" srcId="{1844FBF5-75F6-4DC6-8C11-E1E6109DE1AF}" destId="{9DBEEDDF-1A05-4E31-8E48-11DE4AC64E87}" srcOrd="10" destOrd="0" presId="urn:microsoft.com/office/officeart/2008/layout/VerticalCurvedList"/>
    <dgm:cxn modelId="{95E09D06-FDCB-48EB-A8DB-D973916B196C}" type="presParOf" srcId="{9DBEEDDF-1A05-4E31-8E48-11DE4AC64E87}" destId="{B1B3A376-DD86-46CA-A668-A24B8EE6DB49}" srcOrd="0" destOrd="0" presId="urn:microsoft.com/office/officeart/2008/layout/VerticalCurvedList"/>
    <dgm:cxn modelId="{E1F4A74A-C6E3-47B4-9516-F021936A8F16}" type="presParOf" srcId="{1844FBF5-75F6-4DC6-8C11-E1E6109DE1AF}" destId="{6625AB42-7FC8-4816-818A-8030EB9EA819}" srcOrd="11" destOrd="0" presId="urn:microsoft.com/office/officeart/2008/layout/VerticalCurvedList"/>
    <dgm:cxn modelId="{0D16F9A5-1F41-412D-942C-08B1232333F2}" type="presParOf" srcId="{1844FBF5-75F6-4DC6-8C11-E1E6109DE1AF}" destId="{533F5757-B35A-4109-8A7F-1C7AC6C90C37}" srcOrd="12" destOrd="0" presId="urn:microsoft.com/office/officeart/2008/layout/VerticalCurvedList"/>
    <dgm:cxn modelId="{A3FE68D4-E929-45CE-A2AF-A5A354AD43B6}" type="presParOf" srcId="{533F5757-B35A-4109-8A7F-1C7AC6C90C37}" destId="{8A59FD9A-687F-48FC-9E04-678A84C09E7D}" srcOrd="0" destOrd="0" presId="urn:microsoft.com/office/officeart/2008/layout/VerticalCurvedList"/>
    <dgm:cxn modelId="{DB17ECF4-4B74-4767-B187-F21162450217}" type="presParOf" srcId="{1844FBF5-75F6-4DC6-8C11-E1E6109DE1AF}" destId="{93D8FFB2-B373-4A26-A9B2-BA7434381700}" srcOrd="13" destOrd="0" presId="urn:microsoft.com/office/officeart/2008/layout/VerticalCurvedList"/>
    <dgm:cxn modelId="{F19BE760-15BB-4E72-9C68-9E2B7AC1FFC0}" type="presParOf" srcId="{1844FBF5-75F6-4DC6-8C11-E1E6109DE1AF}" destId="{10654DCA-AD8D-4C19-AF20-C3DD1DD17E20}" srcOrd="14" destOrd="0" presId="urn:microsoft.com/office/officeart/2008/layout/VerticalCurvedList"/>
    <dgm:cxn modelId="{13C190B2-ACB4-462F-83A9-6B73ECCD350B}" type="presParOf" srcId="{10654DCA-AD8D-4C19-AF20-C3DD1DD17E20}" destId="{E24C755D-1F78-4A66-8B74-382C4D07550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C2799A1-64E3-4372-B2EC-EE492CD5419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622F6F-A1EE-4180-96C6-4A45CE4B825F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What is it ?</a:t>
          </a:r>
          <a:endParaRPr lang="en-US" dirty="0">
            <a:solidFill>
              <a:schemeClr val="bg1"/>
            </a:solidFill>
          </a:endParaRPr>
        </a:p>
      </dgm:t>
    </dgm:pt>
    <dgm:pt modelId="{774FEE08-6A2B-41D6-99C8-7B878374CB9C}" type="parTrans" cxnId="{566258F4-E348-4A2F-B74C-8726D56150C4}">
      <dgm:prSet/>
      <dgm:spPr/>
      <dgm:t>
        <a:bodyPr/>
        <a:lstStyle/>
        <a:p>
          <a:endParaRPr lang="en-US"/>
        </a:p>
      </dgm:t>
    </dgm:pt>
    <dgm:pt modelId="{8F29145B-3AA8-498B-8DEF-8B0C1A042C3D}" type="sibTrans" cxnId="{566258F4-E348-4A2F-B74C-8726D56150C4}">
      <dgm:prSet/>
      <dgm:spPr/>
      <dgm:t>
        <a:bodyPr/>
        <a:lstStyle/>
        <a:p>
          <a:endParaRPr lang="en-US"/>
        </a:p>
      </dgm:t>
    </dgm:pt>
    <dgm:pt modelId="{833F43C1-B68D-48F0-A372-57708EA4620B}">
      <dgm:prSet phldrT="[Text]"/>
      <dgm:spPr/>
      <dgm:t>
        <a:bodyPr/>
        <a:lstStyle/>
        <a:p>
          <a:r>
            <a:rPr lang="en-US" dirty="0" smtClean="0"/>
            <a:t>Architecture</a:t>
          </a:r>
          <a:endParaRPr lang="en-US" dirty="0"/>
        </a:p>
      </dgm:t>
    </dgm:pt>
    <dgm:pt modelId="{C7F12A4A-76CB-4972-938E-694F985FA557}" type="parTrans" cxnId="{A6304841-F4B5-466B-8C2A-D9B4E2C86DD2}">
      <dgm:prSet/>
      <dgm:spPr/>
      <dgm:t>
        <a:bodyPr/>
        <a:lstStyle/>
        <a:p>
          <a:endParaRPr lang="en-US"/>
        </a:p>
      </dgm:t>
    </dgm:pt>
    <dgm:pt modelId="{297A17A9-BEF6-447D-8C5B-6B43110B1351}" type="sibTrans" cxnId="{A6304841-F4B5-466B-8C2A-D9B4E2C86DD2}">
      <dgm:prSet/>
      <dgm:spPr/>
      <dgm:t>
        <a:bodyPr/>
        <a:lstStyle/>
        <a:p>
          <a:endParaRPr lang="en-US"/>
        </a:p>
      </dgm:t>
    </dgm:pt>
    <dgm:pt modelId="{AF09BBBB-AB42-4ECE-BB35-04D346BA148B}">
      <dgm:prSet phldrT="[Text]"/>
      <dgm:spPr/>
      <dgm:t>
        <a:bodyPr/>
        <a:lstStyle/>
        <a:p>
          <a:r>
            <a:rPr lang="en-US" dirty="0" smtClean="0"/>
            <a:t>System Landscape</a:t>
          </a:r>
          <a:endParaRPr lang="en-US" dirty="0"/>
        </a:p>
      </dgm:t>
    </dgm:pt>
    <dgm:pt modelId="{508C2B98-9EB9-4665-B44F-40DABA142501}" type="parTrans" cxnId="{DA40265C-66F6-42C5-BA8A-4F5B90A3408E}">
      <dgm:prSet/>
      <dgm:spPr/>
      <dgm:t>
        <a:bodyPr/>
        <a:lstStyle/>
        <a:p>
          <a:endParaRPr lang="en-US"/>
        </a:p>
      </dgm:t>
    </dgm:pt>
    <dgm:pt modelId="{E0C73EED-BE51-43F8-8BFA-54DC05D38904}" type="sibTrans" cxnId="{DA40265C-66F6-42C5-BA8A-4F5B90A3408E}">
      <dgm:prSet/>
      <dgm:spPr/>
      <dgm:t>
        <a:bodyPr/>
        <a:lstStyle/>
        <a:p>
          <a:endParaRPr lang="en-US"/>
        </a:p>
      </dgm:t>
    </dgm:pt>
    <dgm:pt modelId="{4DE9E379-F87C-4BAE-B700-078D7D71479A}">
      <dgm:prSet phldrT="[Text]"/>
      <dgm:spPr/>
      <dgm:t>
        <a:bodyPr/>
        <a:lstStyle/>
        <a:p>
          <a:r>
            <a:rPr lang="en-US" dirty="0" smtClean="0"/>
            <a:t>User Roles</a:t>
          </a:r>
          <a:endParaRPr lang="en-US" dirty="0"/>
        </a:p>
      </dgm:t>
    </dgm:pt>
    <dgm:pt modelId="{18A4D863-FD79-4BCC-BF30-80928696FF1C}" type="parTrans" cxnId="{9B826B8B-051A-4F5F-8CA5-73E94C5228C8}">
      <dgm:prSet/>
      <dgm:spPr/>
      <dgm:t>
        <a:bodyPr/>
        <a:lstStyle/>
        <a:p>
          <a:endParaRPr lang="en-US"/>
        </a:p>
      </dgm:t>
    </dgm:pt>
    <dgm:pt modelId="{1893BD53-A6E4-407B-97E5-8871F742862A}" type="sibTrans" cxnId="{9B826B8B-051A-4F5F-8CA5-73E94C5228C8}">
      <dgm:prSet/>
      <dgm:spPr/>
      <dgm:t>
        <a:bodyPr/>
        <a:lstStyle/>
        <a:p>
          <a:endParaRPr lang="en-US"/>
        </a:p>
      </dgm:t>
    </dgm:pt>
    <dgm:pt modelId="{20B2E0A8-DC74-48CF-8F4F-E6D79BA9A94D}">
      <dgm:prSet phldrT="[Text]"/>
      <dgm:spPr/>
      <dgm:t>
        <a:bodyPr/>
        <a:lstStyle/>
        <a:p>
          <a:r>
            <a:rPr lang="en-US" dirty="0" smtClean="0"/>
            <a:t>Extension</a:t>
          </a:r>
          <a:endParaRPr lang="en-US" dirty="0"/>
        </a:p>
      </dgm:t>
    </dgm:pt>
    <dgm:pt modelId="{40B3FBB9-52AD-41C6-A203-6DA4F7D48C03}" type="parTrans" cxnId="{A96C06B6-CD5B-4331-A49D-46C5D7D08E50}">
      <dgm:prSet/>
      <dgm:spPr/>
      <dgm:t>
        <a:bodyPr/>
        <a:lstStyle/>
        <a:p>
          <a:endParaRPr lang="en-US"/>
        </a:p>
      </dgm:t>
    </dgm:pt>
    <dgm:pt modelId="{BCBF835A-2A87-444D-950E-A1CB12187DD7}" type="sibTrans" cxnId="{A96C06B6-CD5B-4331-A49D-46C5D7D08E50}">
      <dgm:prSet/>
      <dgm:spPr/>
      <dgm:t>
        <a:bodyPr/>
        <a:lstStyle/>
        <a:p>
          <a:endParaRPr lang="en-US"/>
        </a:p>
      </dgm:t>
    </dgm:pt>
    <dgm:pt modelId="{77900727-75CA-48CA-9AB6-C1892830D613}">
      <dgm:prSet phldrT="[Text]"/>
      <dgm:spPr/>
      <dgm:t>
        <a:bodyPr/>
        <a:lstStyle/>
        <a:p>
          <a:r>
            <a:rPr lang="en-US" dirty="0" smtClean="0">
              <a:solidFill>
                <a:srgbClr val="FF0000"/>
              </a:solidFill>
            </a:rPr>
            <a:t>SAP Cloud Application Studio</a:t>
          </a:r>
          <a:endParaRPr lang="en-US" dirty="0">
            <a:solidFill>
              <a:srgbClr val="FF0000"/>
            </a:solidFill>
          </a:endParaRPr>
        </a:p>
      </dgm:t>
    </dgm:pt>
    <dgm:pt modelId="{82000161-A930-410F-BAD3-96A2A52B0010}" type="parTrans" cxnId="{5C1FB125-0EE6-4C45-AE4D-E200ACDBE493}">
      <dgm:prSet/>
      <dgm:spPr/>
      <dgm:t>
        <a:bodyPr/>
        <a:lstStyle/>
        <a:p>
          <a:endParaRPr lang="en-US"/>
        </a:p>
      </dgm:t>
    </dgm:pt>
    <dgm:pt modelId="{2CDC747B-2D52-4B96-94A4-C1227B1B7BCA}" type="sibTrans" cxnId="{5C1FB125-0EE6-4C45-AE4D-E200ACDBE493}">
      <dgm:prSet/>
      <dgm:spPr/>
      <dgm:t>
        <a:bodyPr/>
        <a:lstStyle/>
        <a:p>
          <a:endParaRPr lang="en-US"/>
        </a:p>
      </dgm:t>
    </dgm:pt>
    <dgm:pt modelId="{4A63A8F9-431C-4073-A15D-73FC068CF035}">
      <dgm:prSet phldrT="[Text]"/>
      <dgm:spPr/>
      <dgm:t>
        <a:bodyPr/>
        <a:lstStyle/>
        <a:p>
          <a:r>
            <a:rPr lang="en-US" dirty="0" smtClean="0"/>
            <a:t>Resources</a:t>
          </a:r>
          <a:endParaRPr lang="en-US" dirty="0"/>
        </a:p>
      </dgm:t>
    </dgm:pt>
    <dgm:pt modelId="{FAE109D5-B939-4152-8294-F557B177E88A}" type="parTrans" cxnId="{0131F234-901B-4D4C-A514-CD3629BC35B0}">
      <dgm:prSet/>
      <dgm:spPr/>
      <dgm:t>
        <a:bodyPr/>
        <a:lstStyle/>
        <a:p>
          <a:endParaRPr lang="en-US"/>
        </a:p>
      </dgm:t>
    </dgm:pt>
    <dgm:pt modelId="{2BC18519-941C-4F42-93ED-2539F9CAC8EA}" type="sibTrans" cxnId="{0131F234-901B-4D4C-A514-CD3629BC35B0}">
      <dgm:prSet/>
      <dgm:spPr/>
      <dgm:t>
        <a:bodyPr/>
        <a:lstStyle/>
        <a:p>
          <a:endParaRPr lang="en-US"/>
        </a:p>
      </dgm:t>
    </dgm:pt>
    <dgm:pt modelId="{C2B0B985-F82C-4C2D-9CAF-BD6B1CE54559}" type="pres">
      <dgm:prSet presAssocID="{4C2799A1-64E3-4372-B2EC-EE492CD5419F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1844FBF5-75F6-4DC6-8C11-E1E6109DE1AF}" type="pres">
      <dgm:prSet presAssocID="{4C2799A1-64E3-4372-B2EC-EE492CD5419F}" presName="Name1" presStyleCnt="0"/>
      <dgm:spPr/>
    </dgm:pt>
    <dgm:pt modelId="{F1818376-29D3-4C61-A170-4793F1D2D6B6}" type="pres">
      <dgm:prSet presAssocID="{4C2799A1-64E3-4372-B2EC-EE492CD5419F}" presName="cycle" presStyleCnt="0"/>
      <dgm:spPr/>
    </dgm:pt>
    <dgm:pt modelId="{14CF4173-D8A9-4BE2-B970-B8038C2866AC}" type="pres">
      <dgm:prSet presAssocID="{4C2799A1-64E3-4372-B2EC-EE492CD5419F}" presName="srcNode" presStyleLbl="node1" presStyleIdx="0" presStyleCnt="7"/>
      <dgm:spPr/>
    </dgm:pt>
    <dgm:pt modelId="{81A92EF4-AFA5-4D45-92BB-D58E66AF92E5}" type="pres">
      <dgm:prSet presAssocID="{4C2799A1-64E3-4372-B2EC-EE492CD5419F}" presName="conn" presStyleLbl="parChTrans1D2" presStyleIdx="0" presStyleCnt="1"/>
      <dgm:spPr/>
      <dgm:t>
        <a:bodyPr/>
        <a:lstStyle/>
        <a:p>
          <a:endParaRPr lang="en-US"/>
        </a:p>
      </dgm:t>
    </dgm:pt>
    <dgm:pt modelId="{DDE48B7E-7472-4E31-90F5-A49F17256F07}" type="pres">
      <dgm:prSet presAssocID="{4C2799A1-64E3-4372-B2EC-EE492CD5419F}" presName="extraNode" presStyleLbl="node1" presStyleIdx="0" presStyleCnt="7"/>
      <dgm:spPr/>
    </dgm:pt>
    <dgm:pt modelId="{17005F4A-1259-42BD-9A62-2BF044AF3347}" type="pres">
      <dgm:prSet presAssocID="{4C2799A1-64E3-4372-B2EC-EE492CD5419F}" presName="dstNode" presStyleLbl="node1" presStyleIdx="0" presStyleCnt="7"/>
      <dgm:spPr/>
    </dgm:pt>
    <dgm:pt modelId="{9AA3F8A5-B430-495D-BF30-E83CFF795BE6}" type="pres">
      <dgm:prSet presAssocID="{E3622F6F-A1EE-4180-96C6-4A45CE4B825F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043F66-C3D8-4C84-A197-5FD833D0056D}" type="pres">
      <dgm:prSet presAssocID="{E3622F6F-A1EE-4180-96C6-4A45CE4B825F}" presName="accent_1" presStyleCnt="0"/>
      <dgm:spPr/>
    </dgm:pt>
    <dgm:pt modelId="{D068214D-2728-415B-9156-1E08E3D9DF5C}" type="pres">
      <dgm:prSet presAssocID="{E3622F6F-A1EE-4180-96C6-4A45CE4B825F}" presName="accentRepeatNode" presStyleLbl="solidFgAcc1" presStyleIdx="0" presStyleCnt="7" custLinFactNeighborX="-24830" custLinFactNeighborY="-13828"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6674690C-51CA-4055-95E7-D1BCC819BE4E}" type="pres">
      <dgm:prSet presAssocID="{833F43C1-B68D-48F0-A372-57708EA4620B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1778CE2B-D8E6-4C09-9A5D-8A1EAC9DA740}" type="pres">
      <dgm:prSet presAssocID="{833F43C1-B68D-48F0-A372-57708EA4620B}" presName="accent_2" presStyleCnt="0"/>
      <dgm:spPr/>
    </dgm:pt>
    <dgm:pt modelId="{34173D85-CAED-42EC-95CE-7DAF2FBCD1C5}" type="pres">
      <dgm:prSet presAssocID="{833F43C1-B68D-48F0-A372-57708EA4620B}" presName="accentRepeatNode" presStyleLbl="solidFgAcc1" presStyleIdx="1" presStyleCnt="7"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68CBA9D4-A8E5-47F0-AF66-3C5F66C08ED0}" type="pres">
      <dgm:prSet presAssocID="{AF09BBBB-AB42-4ECE-BB35-04D346BA148B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EAF4C9-493B-4020-A659-34E5C75F5676}" type="pres">
      <dgm:prSet presAssocID="{AF09BBBB-AB42-4ECE-BB35-04D346BA148B}" presName="accent_3" presStyleCnt="0"/>
      <dgm:spPr/>
    </dgm:pt>
    <dgm:pt modelId="{487BD217-654E-48D4-92D4-F113F7BB25E5}" type="pres">
      <dgm:prSet presAssocID="{AF09BBBB-AB42-4ECE-BB35-04D346BA148B}" presName="accentRepeatNode" presStyleLbl="solidFgAcc1" presStyleIdx="2" presStyleCnt="7"/>
      <dgm:spPr/>
    </dgm:pt>
    <dgm:pt modelId="{B5C30918-8804-4E84-81FF-B7892C860264}" type="pres">
      <dgm:prSet presAssocID="{4DE9E379-F87C-4BAE-B700-078D7D71479A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54E70E-9D4A-4383-A15A-68807D9F201F}" type="pres">
      <dgm:prSet presAssocID="{4DE9E379-F87C-4BAE-B700-078D7D71479A}" presName="accent_4" presStyleCnt="0"/>
      <dgm:spPr/>
    </dgm:pt>
    <dgm:pt modelId="{2C0B0E89-4D8B-42A5-A74C-BB85B2E5541F}" type="pres">
      <dgm:prSet presAssocID="{4DE9E379-F87C-4BAE-B700-078D7D71479A}" presName="accentRepeatNode" presStyleLbl="solidFgAcc1" presStyleIdx="3" presStyleCnt="7"/>
      <dgm:spPr/>
    </dgm:pt>
    <dgm:pt modelId="{8172C1B5-F855-4829-8076-6FEC28F5BC89}" type="pres">
      <dgm:prSet presAssocID="{20B2E0A8-DC74-48CF-8F4F-E6D79BA9A94D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BEEDDF-1A05-4E31-8E48-11DE4AC64E87}" type="pres">
      <dgm:prSet presAssocID="{20B2E0A8-DC74-48CF-8F4F-E6D79BA9A94D}" presName="accent_5" presStyleCnt="0"/>
      <dgm:spPr/>
    </dgm:pt>
    <dgm:pt modelId="{B1B3A376-DD86-46CA-A668-A24B8EE6DB49}" type="pres">
      <dgm:prSet presAssocID="{20B2E0A8-DC74-48CF-8F4F-E6D79BA9A94D}" presName="accentRepeatNode" presStyleLbl="solidFgAcc1" presStyleIdx="4" presStyleCnt="7"/>
      <dgm:spPr/>
    </dgm:pt>
    <dgm:pt modelId="{6625AB42-7FC8-4816-818A-8030EB9EA819}" type="pres">
      <dgm:prSet presAssocID="{77900727-75CA-48CA-9AB6-C1892830D613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3F5757-B35A-4109-8A7F-1C7AC6C90C37}" type="pres">
      <dgm:prSet presAssocID="{77900727-75CA-48CA-9AB6-C1892830D613}" presName="accent_6" presStyleCnt="0"/>
      <dgm:spPr/>
    </dgm:pt>
    <dgm:pt modelId="{8A59FD9A-687F-48FC-9E04-678A84C09E7D}" type="pres">
      <dgm:prSet presAssocID="{77900727-75CA-48CA-9AB6-C1892830D613}" presName="accentRepeatNode" presStyleLbl="solidFgAcc1" presStyleIdx="5" presStyleCnt="7"/>
      <dgm:spPr>
        <a:solidFill>
          <a:srgbClr val="FF0000"/>
        </a:solidFill>
      </dgm:spPr>
      <dgm:t>
        <a:bodyPr/>
        <a:lstStyle/>
        <a:p>
          <a:endParaRPr lang="en-US"/>
        </a:p>
      </dgm:t>
    </dgm:pt>
    <dgm:pt modelId="{93D8FFB2-B373-4A26-A9B2-BA7434381700}" type="pres">
      <dgm:prSet presAssocID="{4A63A8F9-431C-4073-A15D-73FC068CF035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654DCA-AD8D-4C19-AF20-C3DD1DD17E20}" type="pres">
      <dgm:prSet presAssocID="{4A63A8F9-431C-4073-A15D-73FC068CF035}" presName="accent_7" presStyleCnt="0"/>
      <dgm:spPr/>
    </dgm:pt>
    <dgm:pt modelId="{E24C755D-1F78-4A66-8B74-382C4D075500}" type="pres">
      <dgm:prSet presAssocID="{4A63A8F9-431C-4073-A15D-73FC068CF035}" presName="accentRepeatNode" presStyleLbl="solidFgAcc1" presStyleIdx="6" presStyleCnt="7"/>
      <dgm:spPr/>
    </dgm:pt>
  </dgm:ptLst>
  <dgm:cxnLst>
    <dgm:cxn modelId="{D8CA589A-21F0-40AA-9DD8-9D5E9B8B6FAB}" type="presOf" srcId="{4A63A8F9-431C-4073-A15D-73FC068CF035}" destId="{93D8FFB2-B373-4A26-A9B2-BA7434381700}" srcOrd="0" destOrd="0" presId="urn:microsoft.com/office/officeart/2008/layout/VerticalCurvedList"/>
    <dgm:cxn modelId="{C69F4CCB-4F77-4B89-9687-09F5815B5118}" type="presOf" srcId="{20B2E0A8-DC74-48CF-8F4F-E6D79BA9A94D}" destId="{8172C1B5-F855-4829-8076-6FEC28F5BC89}" srcOrd="0" destOrd="0" presId="urn:microsoft.com/office/officeart/2008/layout/VerticalCurvedList"/>
    <dgm:cxn modelId="{005F50AF-3397-453F-9560-F93985006C02}" type="presOf" srcId="{E3622F6F-A1EE-4180-96C6-4A45CE4B825F}" destId="{9AA3F8A5-B430-495D-BF30-E83CFF795BE6}" srcOrd="0" destOrd="0" presId="urn:microsoft.com/office/officeart/2008/layout/VerticalCurvedList"/>
    <dgm:cxn modelId="{A0B75ADF-8667-47BB-89C4-41DC1FF20E36}" type="presOf" srcId="{AF09BBBB-AB42-4ECE-BB35-04D346BA148B}" destId="{68CBA9D4-A8E5-47F0-AF66-3C5F66C08ED0}" srcOrd="0" destOrd="0" presId="urn:microsoft.com/office/officeart/2008/layout/VerticalCurvedList"/>
    <dgm:cxn modelId="{0131F234-901B-4D4C-A514-CD3629BC35B0}" srcId="{4C2799A1-64E3-4372-B2EC-EE492CD5419F}" destId="{4A63A8F9-431C-4073-A15D-73FC068CF035}" srcOrd="6" destOrd="0" parTransId="{FAE109D5-B939-4152-8294-F557B177E88A}" sibTransId="{2BC18519-941C-4F42-93ED-2539F9CAC8EA}"/>
    <dgm:cxn modelId="{2A378CC5-1EDE-4D90-8BE2-E5C85449D82F}" type="presOf" srcId="{8F29145B-3AA8-498B-8DEF-8B0C1A042C3D}" destId="{81A92EF4-AFA5-4D45-92BB-D58E66AF92E5}" srcOrd="0" destOrd="0" presId="urn:microsoft.com/office/officeart/2008/layout/VerticalCurvedList"/>
    <dgm:cxn modelId="{F90FA4AA-B9EB-4E1C-8C8B-16ABF48252BE}" type="presOf" srcId="{77900727-75CA-48CA-9AB6-C1892830D613}" destId="{6625AB42-7FC8-4816-818A-8030EB9EA819}" srcOrd="0" destOrd="0" presId="urn:microsoft.com/office/officeart/2008/layout/VerticalCurvedList"/>
    <dgm:cxn modelId="{5C1FB125-0EE6-4C45-AE4D-E200ACDBE493}" srcId="{4C2799A1-64E3-4372-B2EC-EE492CD5419F}" destId="{77900727-75CA-48CA-9AB6-C1892830D613}" srcOrd="5" destOrd="0" parTransId="{82000161-A930-410F-BAD3-96A2A52B0010}" sibTransId="{2CDC747B-2D52-4B96-94A4-C1227B1B7BCA}"/>
    <dgm:cxn modelId="{9B826B8B-051A-4F5F-8CA5-73E94C5228C8}" srcId="{4C2799A1-64E3-4372-B2EC-EE492CD5419F}" destId="{4DE9E379-F87C-4BAE-B700-078D7D71479A}" srcOrd="3" destOrd="0" parTransId="{18A4D863-FD79-4BCC-BF30-80928696FF1C}" sibTransId="{1893BD53-A6E4-407B-97E5-8871F742862A}"/>
    <dgm:cxn modelId="{296BDE41-A2F7-4BCC-A6CF-55EAB07837A8}" type="presOf" srcId="{4C2799A1-64E3-4372-B2EC-EE492CD5419F}" destId="{C2B0B985-F82C-4C2D-9CAF-BD6B1CE54559}" srcOrd="0" destOrd="0" presId="urn:microsoft.com/office/officeart/2008/layout/VerticalCurvedList"/>
    <dgm:cxn modelId="{A96C06B6-CD5B-4331-A49D-46C5D7D08E50}" srcId="{4C2799A1-64E3-4372-B2EC-EE492CD5419F}" destId="{20B2E0A8-DC74-48CF-8F4F-E6D79BA9A94D}" srcOrd="4" destOrd="0" parTransId="{40B3FBB9-52AD-41C6-A203-6DA4F7D48C03}" sibTransId="{BCBF835A-2A87-444D-950E-A1CB12187DD7}"/>
    <dgm:cxn modelId="{D0116E50-7767-4EF2-922E-D0914F31228D}" type="presOf" srcId="{833F43C1-B68D-48F0-A372-57708EA4620B}" destId="{6674690C-51CA-4055-95E7-D1BCC819BE4E}" srcOrd="0" destOrd="0" presId="urn:microsoft.com/office/officeart/2008/layout/VerticalCurvedList"/>
    <dgm:cxn modelId="{566258F4-E348-4A2F-B74C-8726D56150C4}" srcId="{4C2799A1-64E3-4372-B2EC-EE492CD5419F}" destId="{E3622F6F-A1EE-4180-96C6-4A45CE4B825F}" srcOrd="0" destOrd="0" parTransId="{774FEE08-6A2B-41D6-99C8-7B878374CB9C}" sibTransId="{8F29145B-3AA8-498B-8DEF-8B0C1A042C3D}"/>
    <dgm:cxn modelId="{A6304841-F4B5-466B-8C2A-D9B4E2C86DD2}" srcId="{4C2799A1-64E3-4372-B2EC-EE492CD5419F}" destId="{833F43C1-B68D-48F0-A372-57708EA4620B}" srcOrd="1" destOrd="0" parTransId="{C7F12A4A-76CB-4972-938E-694F985FA557}" sibTransId="{297A17A9-BEF6-447D-8C5B-6B43110B1351}"/>
    <dgm:cxn modelId="{DA40265C-66F6-42C5-BA8A-4F5B90A3408E}" srcId="{4C2799A1-64E3-4372-B2EC-EE492CD5419F}" destId="{AF09BBBB-AB42-4ECE-BB35-04D346BA148B}" srcOrd="2" destOrd="0" parTransId="{508C2B98-9EB9-4665-B44F-40DABA142501}" sibTransId="{E0C73EED-BE51-43F8-8BFA-54DC05D38904}"/>
    <dgm:cxn modelId="{1B233D43-0A9A-4330-85C3-71E9DCA292BD}" type="presOf" srcId="{4DE9E379-F87C-4BAE-B700-078D7D71479A}" destId="{B5C30918-8804-4E84-81FF-B7892C860264}" srcOrd="0" destOrd="0" presId="urn:microsoft.com/office/officeart/2008/layout/VerticalCurvedList"/>
    <dgm:cxn modelId="{6E439EA5-C80B-4E48-B957-3A663A642312}" type="presParOf" srcId="{C2B0B985-F82C-4C2D-9CAF-BD6B1CE54559}" destId="{1844FBF5-75F6-4DC6-8C11-E1E6109DE1AF}" srcOrd="0" destOrd="0" presId="urn:microsoft.com/office/officeart/2008/layout/VerticalCurvedList"/>
    <dgm:cxn modelId="{2CB0AD84-2F55-4381-B62A-6B9E2FED0D2F}" type="presParOf" srcId="{1844FBF5-75F6-4DC6-8C11-E1E6109DE1AF}" destId="{F1818376-29D3-4C61-A170-4793F1D2D6B6}" srcOrd="0" destOrd="0" presId="urn:microsoft.com/office/officeart/2008/layout/VerticalCurvedList"/>
    <dgm:cxn modelId="{41298A51-4DD1-4026-B83E-198803A86BE7}" type="presParOf" srcId="{F1818376-29D3-4C61-A170-4793F1D2D6B6}" destId="{14CF4173-D8A9-4BE2-B970-B8038C2866AC}" srcOrd="0" destOrd="0" presId="urn:microsoft.com/office/officeart/2008/layout/VerticalCurvedList"/>
    <dgm:cxn modelId="{73F312AC-37FB-4729-A5D6-7F215C8694BF}" type="presParOf" srcId="{F1818376-29D3-4C61-A170-4793F1D2D6B6}" destId="{81A92EF4-AFA5-4D45-92BB-D58E66AF92E5}" srcOrd="1" destOrd="0" presId="urn:microsoft.com/office/officeart/2008/layout/VerticalCurvedList"/>
    <dgm:cxn modelId="{2F59F6D2-32F2-4B81-8064-1008B8D42AC4}" type="presParOf" srcId="{F1818376-29D3-4C61-A170-4793F1D2D6B6}" destId="{DDE48B7E-7472-4E31-90F5-A49F17256F07}" srcOrd="2" destOrd="0" presId="urn:microsoft.com/office/officeart/2008/layout/VerticalCurvedList"/>
    <dgm:cxn modelId="{10E40EED-A4A4-4749-8B62-1CFE4D15EFFA}" type="presParOf" srcId="{F1818376-29D3-4C61-A170-4793F1D2D6B6}" destId="{17005F4A-1259-42BD-9A62-2BF044AF3347}" srcOrd="3" destOrd="0" presId="urn:microsoft.com/office/officeart/2008/layout/VerticalCurvedList"/>
    <dgm:cxn modelId="{519B05A0-80D6-4BFA-A7D4-11CED082FF77}" type="presParOf" srcId="{1844FBF5-75F6-4DC6-8C11-E1E6109DE1AF}" destId="{9AA3F8A5-B430-495D-BF30-E83CFF795BE6}" srcOrd="1" destOrd="0" presId="urn:microsoft.com/office/officeart/2008/layout/VerticalCurvedList"/>
    <dgm:cxn modelId="{5EDB0C19-C65A-44F1-B081-13585192C8A2}" type="presParOf" srcId="{1844FBF5-75F6-4DC6-8C11-E1E6109DE1AF}" destId="{2D043F66-C3D8-4C84-A197-5FD833D0056D}" srcOrd="2" destOrd="0" presId="urn:microsoft.com/office/officeart/2008/layout/VerticalCurvedList"/>
    <dgm:cxn modelId="{73078F46-B251-497F-B2BB-3B39D8564438}" type="presParOf" srcId="{2D043F66-C3D8-4C84-A197-5FD833D0056D}" destId="{D068214D-2728-415B-9156-1E08E3D9DF5C}" srcOrd="0" destOrd="0" presId="urn:microsoft.com/office/officeart/2008/layout/VerticalCurvedList"/>
    <dgm:cxn modelId="{7BC37A29-1E79-4BBF-9502-D4992A007B95}" type="presParOf" srcId="{1844FBF5-75F6-4DC6-8C11-E1E6109DE1AF}" destId="{6674690C-51CA-4055-95E7-D1BCC819BE4E}" srcOrd="3" destOrd="0" presId="urn:microsoft.com/office/officeart/2008/layout/VerticalCurvedList"/>
    <dgm:cxn modelId="{9175AD09-14C4-46E4-93B5-94C8320C6B0A}" type="presParOf" srcId="{1844FBF5-75F6-4DC6-8C11-E1E6109DE1AF}" destId="{1778CE2B-D8E6-4C09-9A5D-8A1EAC9DA740}" srcOrd="4" destOrd="0" presId="urn:microsoft.com/office/officeart/2008/layout/VerticalCurvedList"/>
    <dgm:cxn modelId="{6C48F646-E825-4C77-A0E8-9F91DE131426}" type="presParOf" srcId="{1778CE2B-D8E6-4C09-9A5D-8A1EAC9DA740}" destId="{34173D85-CAED-42EC-95CE-7DAF2FBCD1C5}" srcOrd="0" destOrd="0" presId="urn:microsoft.com/office/officeart/2008/layout/VerticalCurvedList"/>
    <dgm:cxn modelId="{FE3AB907-3913-47C8-AEC7-DE3DD11A9637}" type="presParOf" srcId="{1844FBF5-75F6-4DC6-8C11-E1E6109DE1AF}" destId="{68CBA9D4-A8E5-47F0-AF66-3C5F66C08ED0}" srcOrd="5" destOrd="0" presId="urn:microsoft.com/office/officeart/2008/layout/VerticalCurvedList"/>
    <dgm:cxn modelId="{057ABBA7-179F-40C6-B901-71D12D1FC7DC}" type="presParOf" srcId="{1844FBF5-75F6-4DC6-8C11-E1E6109DE1AF}" destId="{62EAF4C9-493B-4020-A659-34E5C75F5676}" srcOrd="6" destOrd="0" presId="urn:microsoft.com/office/officeart/2008/layout/VerticalCurvedList"/>
    <dgm:cxn modelId="{00C70240-D62B-4385-9CA9-B0AD1FDAED3F}" type="presParOf" srcId="{62EAF4C9-493B-4020-A659-34E5C75F5676}" destId="{487BD217-654E-48D4-92D4-F113F7BB25E5}" srcOrd="0" destOrd="0" presId="urn:microsoft.com/office/officeart/2008/layout/VerticalCurvedList"/>
    <dgm:cxn modelId="{712E278B-F439-4871-A256-81A95DC019C7}" type="presParOf" srcId="{1844FBF5-75F6-4DC6-8C11-E1E6109DE1AF}" destId="{B5C30918-8804-4E84-81FF-B7892C860264}" srcOrd="7" destOrd="0" presId="urn:microsoft.com/office/officeart/2008/layout/VerticalCurvedList"/>
    <dgm:cxn modelId="{1FF5D56F-3632-479D-9028-42F150C55BC8}" type="presParOf" srcId="{1844FBF5-75F6-4DC6-8C11-E1E6109DE1AF}" destId="{7954E70E-9D4A-4383-A15A-68807D9F201F}" srcOrd="8" destOrd="0" presId="urn:microsoft.com/office/officeart/2008/layout/VerticalCurvedList"/>
    <dgm:cxn modelId="{22886270-3B8B-4C6D-8B83-4979B8D7B158}" type="presParOf" srcId="{7954E70E-9D4A-4383-A15A-68807D9F201F}" destId="{2C0B0E89-4D8B-42A5-A74C-BB85B2E5541F}" srcOrd="0" destOrd="0" presId="urn:microsoft.com/office/officeart/2008/layout/VerticalCurvedList"/>
    <dgm:cxn modelId="{E8D5652D-A1F1-4574-820A-9E3F19F95B7E}" type="presParOf" srcId="{1844FBF5-75F6-4DC6-8C11-E1E6109DE1AF}" destId="{8172C1B5-F855-4829-8076-6FEC28F5BC89}" srcOrd="9" destOrd="0" presId="urn:microsoft.com/office/officeart/2008/layout/VerticalCurvedList"/>
    <dgm:cxn modelId="{2D562792-B07A-40DD-AFC5-50809BB390E0}" type="presParOf" srcId="{1844FBF5-75F6-4DC6-8C11-E1E6109DE1AF}" destId="{9DBEEDDF-1A05-4E31-8E48-11DE4AC64E87}" srcOrd="10" destOrd="0" presId="urn:microsoft.com/office/officeart/2008/layout/VerticalCurvedList"/>
    <dgm:cxn modelId="{19A45637-4AC2-4E5B-9A1C-9BFB4FF51C5D}" type="presParOf" srcId="{9DBEEDDF-1A05-4E31-8E48-11DE4AC64E87}" destId="{B1B3A376-DD86-46CA-A668-A24B8EE6DB49}" srcOrd="0" destOrd="0" presId="urn:microsoft.com/office/officeart/2008/layout/VerticalCurvedList"/>
    <dgm:cxn modelId="{E9E0C30D-D562-4689-BD08-374E8CC205B7}" type="presParOf" srcId="{1844FBF5-75F6-4DC6-8C11-E1E6109DE1AF}" destId="{6625AB42-7FC8-4816-818A-8030EB9EA819}" srcOrd="11" destOrd="0" presId="urn:microsoft.com/office/officeart/2008/layout/VerticalCurvedList"/>
    <dgm:cxn modelId="{9583A61C-3B0D-459C-AA84-E56804C9D64D}" type="presParOf" srcId="{1844FBF5-75F6-4DC6-8C11-E1E6109DE1AF}" destId="{533F5757-B35A-4109-8A7F-1C7AC6C90C37}" srcOrd="12" destOrd="0" presId="urn:microsoft.com/office/officeart/2008/layout/VerticalCurvedList"/>
    <dgm:cxn modelId="{90F76788-959C-4F19-8BB6-5DE30C549399}" type="presParOf" srcId="{533F5757-B35A-4109-8A7F-1C7AC6C90C37}" destId="{8A59FD9A-687F-48FC-9E04-678A84C09E7D}" srcOrd="0" destOrd="0" presId="urn:microsoft.com/office/officeart/2008/layout/VerticalCurvedList"/>
    <dgm:cxn modelId="{ACAB6CAC-19C3-4346-96A9-25887AF41CCD}" type="presParOf" srcId="{1844FBF5-75F6-4DC6-8C11-E1E6109DE1AF}" destId="{93D8FFB2-B373-4A26-A9B2-BA7434381700}" srcOrd="13" destOrd="0" presId="urn:microsoft.com/office/officeart/2008/layout/VerticalCurvedList"/>
    <dgm:cxn modelId="{1F88140F-F9E0-445B-AEE0-69007C91125F}" type="presParOf" srcId="{1844FBF5-75F6-4DC6-8C11-E1E6109DE1AF}" destId="{10654DCA-AD8D-4C19-AF20-C3DD1DD17E20}" srcOrd="14" destOrd="0" presId="urn:microsoft.com/office/officeart/2008/layout/VerticalCurvedList"/>
    <dgm:cxn modelId="{3E5772D7-0BEF-4C43-9CAA-293B97238DE7}" type="presParOf" srcId="{10654DCA-AD8D-4C19-AF20-C3DD1DD17E20}" destId="{E24C755D-1F78-4A66-8B74-382C4D07550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C2799A1-64E3-4372-B2EC-EE492CD5419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622F6F-A1EE-4180-96C6-4A45CE4B825F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What is it ?</a:t>
          </a:r>
          <a:endParaRPr lang="en-US" dirty="0">
            <a:solidFill>
              <a:schemeClr val="bg1"/>
            </a:solidFill>
          </a:endParaRPr>
        </a:p>
      </dgm:t>
    </dgm:pt>
    <dgm:pt modelId="{774FEE08-6A2B-41D6-99C8-7B878374CB9C}" type="parTrans" cxnId="{566258F4-E348-4A2F-B74C-8726D56150C4}">
      <dgm:prSet/>
      <dgm:spPr/>
      <dgm:t>
        <a:bodyPr/>
        <a:lstStyle/>
        <a:p>
          <a:endParaRPr lang="en-US"/>
        </a:p>
      </dgm:t>
    </dgm:pt>
    <dgm:pt modelId="{8F29145B-3AA8-498B-8DEF-8B0C1A042C3D}" type="sibTrans" cxnId="{566258F4-E348-4A2F-B74C-8726D56150C4}">
      <dgm:prSet/>
      <dgm:spPr/>
      <dgm:t>
        <a:bodyPr/>
        <a:lstStyle/>
        <a:p>
          <a:endParaRPr lang="en-US"/>
        </a:p>
      </dgm:t>
    </dgm:pt>
    <dgm:pt modelId="{833F43C1-B68D-48F0-A372-57708EA4620B}">
      <dgm:prSet phldrT="[Text]"/>
      <dgm:spPr/>
      <dgm:t>
        <a:bodyPr/>
        <a:lstStyle/>
        <a:p>
          <a:r>
            <a:rPr lang="en-US" dirty="0" smtClean="0"/>
            <a:t>Architecture</a:t>
          </a:r>
          <a:endParaRPr lang="en-US" dirty="0"/>
        </a:p>
      </dgm:t>
    </dgm:pt>
    <dgm:pt modelId="{C7F12A4A-76CB-4972-938E-694F985FA557}" type="parTrans" cxnId="{A6304841-F4B5-466B-8C2A-D9B4E2C86DD2}">
      <dgm:prSet/>
      <dgm:spPr/>
      <dgm:t>
        <a:bodyPr/>
        <a:lstStyle/>
        <a:p>
          <a:endParaRPr lang="en-US"/>
        </a:p>
      </dgm:t>
    </dgm:pt>
    <dgm:pt modelId="{297A17A9-BEF6-447D-8C5B-6B43110B1351}" type="sibTrans" cxnId="{A6304841-F4B5-466B-8C2A-D9B4E2C86DD2}">
      <dgm:prSet/>
      <dgm:spPr/>
      <dgm:t>
        <a:bodyPr/>
        <a:lstStyle/>
        <a:p>
          <a:endParaRPr lang="en-US"/>
        </a:p>
      </dgm:t>
    </dgm:pt>
    <dgm:pt modelId="{AF09BBBB-AB42-4ECE-BB35-04D346BA148B}">
      <dgm:prSet phldrT="[Text]"/>
      <dgm:spPr/>
      <dgm:t>
        <a:bodyPr/>
        <a:lstStyle/>
        <a:p>
          <a:r>
            <a:rPr lang="en-US" dirty="0" smtClean="0"/>
            <a:t>System Landscape</a:t>
          </a:r>
          <a:endParaRPr lang="en-US" dirty="0"/>
        </a:p>
      </dgm:t>
    </dgm:pt>
    <dgm:pt modelId="{508C2B98-9EB9-4665-B44F-40DABA142501}" type="parTrans" cxnId="{DA40265C-66F6-42C5-BA8A-4F5B90A3408E}">
      <dgm:prSet/>
      <dgm:spPr/>
      <dgm:t>
        <a:bodyPr/>
        <a:lstStyle/>
        <a:p>
          <a:endParaRPr lang="en-US"/>
        </a:p>
      </dgm:t>
    </dgm:pt>
    <dgm:pt modelId="{E0C73EED-BE51-43F8-8BFA-54DC05D38904}" type="sibTrans" cxnId="{DA40265C-66F6-42C5-BA8A-4F5B90A3408E}">
      <dgm:prSet/>
      <dgm:spPr/>
      <dgm:t>
        <a:bodyPr/>
        <a:lstStyle/>
        <a:p>
          <a:endParaRPr lang="en-US"/>
        </a:p>
      </dgm:t>
    </dgm:pt>
    <dgm:pt modelId="{4DE9E379-F87C-4BAE-B700-078D7D71479A}">
      <dgm:prSet phldrT="[Text]"/>
      <dgm:spPr/>
      <dgm:t>
        <a:bodyPr/>
        <a:lstStyle/>
        <a:p>
          <a:r>
            <a:rPr lang="en-US" dirty="0" smtClean="0"/>
            <a:t>User Roles</a:t>
          </a:r>
          <a:endParaRPr lang="en-US" dirty="0"/>
        </a:p>
      </dgm:t>
    </dgm:pt>
    <dgm:pt modelId="{18A4D863-FD79-4BCC-BF30-80928696FF1C}" type="parTrans" cxnId="{9B826B8B-051A-4F5F-8CA5-73E94C5228C8}">
      <dgm:prSet/>
      <dgm:spPr/>
      <dgm:t>
        <a:bodyPr/>
        <a:lstStyle/>
        <a:p>
          <a:endParaRPr lang="en-US"/>
        </a:p>
      </dgm:t>
    </dgm:pt>
    <dgm:pt modelId="{1893BD53-A6E4-407B-97E5-8871F742862A}" type="sibTrans" cxnId="{9B826B8B-051A-4F5F-8CA5-73E94C5228C8}">
      <dgm:prSet/>
      <dgm:spPr/>
      <dgm:t>
        <a:bodyPr/>
        <a:lstStyle/>
        <a:p>
          <a:endParaRPr lang="en-US"/>
        </a:p>
      </dgm:t>
    </dgm:pt>
    <dgm:pt modelId="{20B2E0A8-DC74-48CF-8F4F-E6D79BA9A94D}">
      <dgm:prSet phldrT="[Text]"/>
      <dgm:spPr/>
      <dgm:t>
        <a:bodyPr/>
        <a:lstStyle/>
        <a:p>
          <a:r>
            <a:rPr lang="en-US" dirty="0" smtClean="0"/>
            <a:t>Extension</a:t>
          </a:r>
          <a:endParaRPr lang="en-US" dirty="0"/>
        </a:p>
      </dgm:t>
    </dgm:pt>
    <dgm:pt modelId="{40B3FBB9-52AD-41C6-A203-6DA4F7D48C03}" type="parTrans" cxnId="{A96C06B6-CD5B-4331-A49D-46C5D7D08E50}">
      <dgm:prSet/>
      <dgm:spPr/>
      <dgm:t>
        <a:bodyPr/>
        <a:lstStyle/>
        <a:p>
          <a:endParaRPr lang="en-US"/>
        </a:p>
      </dgm:t>
    </dgm:pt>
    <dgm:pt modelId="{BCBF835A-2A87-444D-950E-A1CB12187DD7}" type="sibTrans" cxnId="{A96C06B6-CD5B-4331-A49D-46C5D7D08E50}">
      <dgm:prSet/>
      <dgm:spPr/>
      <dgm:t>
        <a:bodyPr/>
        <a:lstStyle/>
        <a:p>
          <a:endParaRPr lang="en-US"/>
        </a:p>
      </dgm:t>
    </dgm:pt>
    <dgm:pt modelId="{77900727-75CA-48CA-9AB6-C1892830D613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SAP Cloud Application Studio</a:t>
          </a:r>
          <a:endParaRPr lang="en-US" dirty="0">
            <a:solidFill>
              <a:schemeClr val="bg1"/>
            </a:solidFill>
          </a:endParaRPr>
        </a:p>
      </dgm:t>
    </dgm:pt>
    <dgm:pt modelId="{82000161-A930-410F-BAD3-96A2A52B0010}" type="parTrans" cxnId="{5C1FB125-0EE6-4C45-AE4D-E200ACDBE493}">
      <dgm:prSet/>
      <dgm:spPr/>
      <dgm:t>
        <a:bodyPr/>
        <a:lstStyle/>
        <a:p>
          <a:endParaRPr lang="en-US"/>
        </a:p>
      </dgm:t>
    </dgm:pt>
    <dgm:pt modelId="{2CDC747B-2D52-4B96-94A4-C1227B1B7BCA}" type="sibTrans" cxnId="{5C1FB125-0EE6-4C45-AE4D-E200ACDBE493}">
      <dgm:prSet/>
      <dgm:spPr/>
      <dgm:t>
        <a:bodyPr/>
        <a:lstStyle/>
        <a:p>
          <a:endParaRPr lang="en-US"/>
        </a:p>
      </dgm:t>
    </dgm:pt>
    <dgm:pt modelId="{4A63A8F9-431C-4073-A15D-73FC068CF035}">
      <dgm:prSet phldrT="[Text]"/>
      <dgm:spPr/>
      <dgm:t>
        <a:bodyPr/>
        <a:lstStyle/>
        <a:p>
          <a:r>
            <a:rPr lang="en-US" dirty="0" smtClean="0">
              <a:solidFill>
                <a:srgbClr val="FF0000"/>
              </a:solidFill>
            </a:rPr>
            <a:t>Resources</a:t>
          </a:r>
          <a:endParaRPr lang="en-US" dirty="0">
            <a:solidFill>
              <a:srgbClr val="FF0000"/>
            </a:solidFill>
          </a:endParaRPr>
        </a:p>
      </dgm:t>
    </dgm:pt>
    <dgm:pt modelId="{FAE109D5-B939-4152-8294-F557B177E88A}" type="parTrans" cxnId="{0131F234-901B-4D4C-A514-CD3629BC35B0}">
      <dgm:prSet/>
      <dgm:spPr/>
      <dgm:t>
        <a:bodyPr/>
        <a:lstStyle/>
        <a:p>
          <a:endParaRPr lang="en-US"/>
        </a:p>
      </dgm:t>
    </dgm:pt>
    <dgm:pt modelId="{2BC18519-941C-4F42-93ED-2539F9CAC8EA}" type="sibTrans" cxnId="{0131F234-901B-4D4C-A514-CD3629BC35B0}">
      <dgm:prSet/>
      <dgm:spPr/>
      <dgm:t>
        <a:bodyPr/>
        <a:lstStyle/>
        <a:p>
          <a:endParaRPr lang="en-US"/>
        </a:p>
      </dgm:t>
    </dgm:pt>
    <dgm:pt modelId="{C2B0B985-F82C-4C2D-9CAF-BD6B1CE54559}" type="pres">
      <dgm:prSet presAssocID="{4C2799A1-64E3-4372-B2EC-EE492CD5419F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1844FBF5-75F6-4DC6-8C11-E1E6109DE1AF}" type="pres">
      <dgm:prSet presAssocID="{4C2799A1-64E3-4372-B2EC-EE492CD5419F}" presName="Name1" presStyleCnt="0"/>
      <dgm:spPr/>
    </dgm:pt>
    <dgm:pt modelId="{F1818376-29D3-4C61-A170-4793F1D2D6B6}" type="pres">
      <dgm:prSet presAssocID="{4C2799A1-64E3-4372-B2EC-EE492CD5419F}" presName="cycle" presStyleCnt="0"/>
      <dgm:spPr/>
    </dgm:pt>
    <dgm:pt modelId="{14CF4173-D8A9-4BE2-B970-B8038C2866AC}" type="pres">
      <dgm:prSet presAssocID="{4C2799A1-64E3-4372-B2EC-EE492CD5419F}" presName="srcNode" presStyleLbl="node1" presStyleIdx="0" presStyleCnt="7"/>
      <dgm:spPr/>
    </dgm:pt>
    <dgm:pt modelId="{81A92EF4-AFA5-4D45-92BB-D58E66AF92E5}" type="pres">
      <dgm:prSet presAssocID="{4C2799A1-64E3-4372-B2EC-EE492CD5419F}" presName="conn" presStyleLbl="parChTrans1D2" presStyleIdx="0" presStyleCnt="1"/>
      <dgm:spPr/>
      <dgm:t>
        <a:bodyPr/>
        <a:lstStyle/>
        <a:p>
          <a:endParaRPr lang="en-US"/>
        </a:p>
      </dgm:t>
    </dgm:pt>
    <dgm:pt modelId="{DDE48B7E-7472-4E31-90F5-A49F17256F07}" type="pres">
      <dgm:prSet presAssocID="{4C2799A1-64E3-4372-B2EC-EE492CD5419F}" presName="extraNode" presStyleLbl="node1" presStyleIdx="0" presStyleCnt="7"/>
      <dgm:spPr/>
    </dgm:pt>
    <dgm:pt modelId="{17005F4A-1259-42BD-9A62-2BF044AF3347}" type="pres">
      <dgm:prSet presAssocID="{4C2799A1-64E3-4372-B2EC-EE492CD5419F}" presName="dstNode" presStyleLbl="node1" presStyleIdx="0" presStyleCnt="7"/>
      <dgm:spPr/>
    </dgm:pt>
    <dgm:pt modelId="{9AA3F8A5-B430-495D-BF30-E83CFF795BE6}" type="pres">
      <dgm:prSet presAssocID="{E3622F6F-A1EE-4180-96C6-4A45CE4B825F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043F66-C3D8-4C84-A197-5FD833D0056D}" type="pres">
      <dgm:prSet presAssocID="{E3622F6F-A1EE-4180-96C6-4A45CE4B825F}" presName="accent_1" presStyleCnt="0"/>
      <dgm:spPr/>
    </dgm:pt>
    <dgm:pt modelId="{D068214D-2728-415B-9156-1E08E3D9DF5C}" type="pres">
      <dgm:prSet presAssocID="{E3622F6F-A1EE-4180-96C6-4A45CE4B825F}" presName="accentRepeatNode" presStyleLbl="solidFgAcc1" presStyleIdx="0" presStyleCnt="7" custLinFactNeighborX="-24830" custLinFactNeighborY="-13828"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6674690C-51CA-4055-95E7-D1BCC819BE4E}" type="pres">
      <dgm:prSet presAssocID="{833F43C1-B68D-48F0-A372-57708EA4620B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1778CE2B-D8E6-4C09-9A5D-8A1EAC9DA740}" type="pres">
      <dgm:prSet presAssocID="{833F43C1-B68D-48F0-A372-57708EA4620B}" presName="accent_2" presStyleCnt="0"/>
      <dgm:spPr/>
    </dgm:pt>
    <dgm:pt modelId="{34173D85-CAED-42EC-95CE-7DAF2FBCD1C5}" type="pres">
      <dgm:prSet presAssocID="{833F43C1-B68D-48F0-A372-57708EA4620B}" presName="accentRepeatNode" presStyleLbl="solidFgAcc1" presStyleIdx="1" presStyleCnt="7"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68CBA9D4-A8E5-47F0-AF66-3C5F66C08ED0}" type="pres">
      <dgm:prSet presAssocID="{AF09BBBB-AB42-4ECE-BB35-04D346BA148B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EAF4C9-493B-4020-A659-34E5C75F5676}" type="pres">
      <dgm:prSet presAssocID="{AF09BBBB-AB42-4ECE-BB35-04D346BA148B}" presName="accent_3" presStyleCnt="0"/>
      <dgm:spPr/>
    </dgm:pt>
    <dgm:pt modelId="{487BD217-654E-48D4-92D4-F113F7BB25E5}" type="pres">
      <dgm:prSet presAssocID="{AF09BBBB-AB42-4ECE-BB35-04D346BA148B}" presName="accentRepeatNode" presStyleLbl="solidFgAcc1" presStyleIdx="2" presStyleCnt="7"/>
      <dgm:spPr/>
    </dgm:pt>
    <dgm:pt modelId="{B5C30918-8804-4E84-81FF-B7892C860264}" type="pres">
      <dgm:prSet presAssocID="{4DE9E379-F87C-4BAE-B700-078D7D71479A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54E70E-9D4A-4383-A15A-68807D9F201F}" type="pres">
      <dgm:prSet presAssocID="{4DE9E379-F87C-4BAE-B700-078D7D71479A}" presName="accent_4" presStyleCnt="0"/>
      <dgm:spPr/>
    </dgm:pt>
    <dgm:pt modelId="{2C0B0E89-4D8B-42A5-A74C-BB85B2E5541F}" type="pres">
      <dgm:prSet presAssocID="{4DE9E379-F87C-4BAE-B700-078D7D71479A}" presName="accentRepeatNode" presStyleLbl="solidFgAcc1" presStyleIdx="3" presStyleCnt="7"/>
      <dgm:spPr/>
    </dgm:pt>
    <dgm:pt modelId="{8172C1B5-F855-4829-8076-6FEC28F5BC89}" type="pres">
      <dgm:prSet presAssocID="{20B2E0A8-DC74-48CF-8F4F-E6D79BA9A94D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BEEDDF-1A05-4E31-8E48-11DE4AC64E87}" type="pres">
      <dgm:prSet presAssocID="{20B2E0A8-DC74-48CF-8F4F-E6D79BA9A94D}" presName="accent_5" presStyleCnt="0"/>
      <dgm:spPr/>
    </dgm:pt>
    <dgm:pt modelId="{B1B3A376-DD86-46CA-A668-A24B8EE6DB49}" type="pres">
      <dgm:prSet presAssocID="{20B2E0A8-DC74-48CF-8F4F-E6D79BA9A94D}" presName="accentRepeatNode" presStyleLbl="solidFgAcc1" presStyleIdx="4" presStyleCnt="7"/>
      <dgm:spPr/>
    </dgm:pt>
    <dgm:pt modelId="{6625AB42-7FC8-4816-818A-8030EB9EA819}" type="pres">
      <dgm:prSet presAssocID="{77900727-75CA-48CA-9AB6-C1892830D613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3F5757-B35A-4109-8A7F-1C7AC6C90C37}" type="pres">
      <dgm:prSet presAssocID="{77900727-75CA-48CA-9AB6-C1892830D613}" presName="accent_6" presStyleCnt="0"/>
      <dgm:spPr/>
    </dgm:pt>
    <dgm:pt modelId="{8A59FD9A-687F-48FC-9E04-678A84C09E7D}" type="pres">
      <dgm:prSet presAssocID="{77900727-75CA-48CA-9AB6-C1892830D613}" presName="accentRepeatNode" presStyleLbl="solidFgAcc1" presStyleIdx="5" presStyleCnt="7"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93D8FFB2-B373-4A26-A9B2-BA7434381700}" type="pres">
      <dgm:prSet presAssocID="{4A63A8F9-431C-4073-A15D-73FC068CF035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654DCA-AD8D-4C19-AF20-C3DD1DD17E20}" type="pres">
      <dgm:prSet presAssocID="{4A63A8F9-431C-4073-A15D-73FC068CF035}" presName="accent_7" presStyleCnt="0"/>
      <dgm:spPr/>
    </dgm:pt>
    <dgm:pt modelId="{E24C755D-1F78-4A66-8B74-382C4D075500}" type="pres">
      <dgm:prSet presAssocID="{4A63A8F9-431C-4073-A15D-73FC068CF035}" presName="accentRepeatNode" presStyleLbl="solidFgAcc1" presStyleIdx="6" presStyleCnt="7"/>
      <dgm:spPr>
        <a:solidFill>
          <a:srgbClr val="FF0000"/>
        </a:solidFill>
      </dgm:spPr>
      <dgm:t>
        <a:bodyPr/>
        <a:lstStyle/>
        <a:p>
          <a:endParaRPr lang="en-US"/>
        </a:p>
      </dgm:t>
    </dgm:pt>
  </dgm:ptLst>
  <dgm:cxnLst>
    <dgm:cxn modelId="{4F2862F4-9A6C-404A-9793-A067089E6E4E}" type="presOf" srcId="{20B2E0A8-DC74-48CF-8F4F-E6D79BA9A94D}" destId="{8172C1B5-F855-4829-8076-6FEC28F5BC89}" srcOrd="0" destOrd="0" presId="urn:microsoft.com/office/officeart/2008/layout/VerticalCurvedList"/>
    <dgm:cxn modelId="{2928E6FB-1E54-4D3A-90DC-CD5A0A33D95B}" type="presOf" srcId="{8F29145B-3AA8-498B-8DEF-8B0C1A042C3D}" destId="{81A92EF4-AFA5-4D45-92BB-D58E66AF92E5}" srcOrd="0" destOrd="0" presId="urn:microsoft.com/office/officeart/2008/layout/VerticalCurvedList"/>
    <dgm:cxn modelId="{B0F0B6DD-A786-431E-89DD-93A9EF7D6CB8}" type="presOf" srcId="{AF09BBBB-AB42-4ECE-BB35-04D346BA148B}" destId="{68CBA9D4-A8E5-47F0-AF66-3C5F66C08ED0}" srcOrd="0" destOrd="0" presId="urn:microsoft.com/office/officeart/2008/layout/VerticalCurvedList"/>
    <dgm:cxn modelId="{DD32F9E5-A588-4431-A881-E6A93B9E7F28}" type="presOf" srcId="{833F43C1-B68D-48F0-A372-57708EA4620B}" destId="{6674690C-51CA-4055-95E7-D1BCC819BE4E}" srcOrd="0" destOrd="0" presId="urn:microsoft.com/office/officeart/2008/layout/VerticalCurvedList"/>
    <dgm:cxn modelId="{E91F5778-A408-4D62-87E3-3A89FA76E86F}" type="presOf" srcId="{4C2799A1-64E3-4372-B2EC-EE492CD5419F}" destId="{C2B0B985-F82C-4C2D-9CAF-BD6B1CE54559}" srcOrd="0" destOrd="0" presId="urn:microsoft.com/office/officeart/2008/layout/VerticalCurvedList"/>
    <dgm:cxn modelId="{0131F234-901B-4D4C-A514-CD3629BC35B0}" srcId="{4C2799A1-64E3-4372-B2EC-EE492CD5419F}" destId="{4A63A8F9-431C-4073-A15D-73FC068CF035}" srcOrd="6" destOrd="0" parTransId="{FAE109D5-B939-4152-8294-F557B177E88A}" sibTransId="{2BC18519-941C-4F42-93ED-2539F9CAC8EA}"/>
    <dgm:cxn modelId="{5C1FB125-0EE6-4C45-AE4D-E200ACDBE493}" srcId="{4C2799A1-64E3-4372-B2EC-EE492CD5419F}" destId="{77900727-75CA-48CA-9AB6-C1892830D613}" srcOrd="5" destOrd="0" parTransId="{82000161-A930-410F-BAD3-96A2A52B0010}" sibTransId="{2CDC747B-2D52-4B96-94A4-C1227B1B7BCA}"/>
    <dgm:cxn modelId="{585B652E-D1B9-45C5-86FE-DEF2775CB87B}" type="presOf" srcId="{4DE9E379-F87C-4BAE-B700-078D7D71479A}" destId="{B5C30918-8804-4E84-81FF-B7892C860264}" srcOrd="0" destOrd="0" presId="urn:microsoft.com/office/officeart/2008/layout/VerticalCurvedList"/>
    <dgm:cxn modelId="{9B826B8B-051A-4F5F-8CA5-73E94C5228C8}" srcId="{4C2799A1-64E3-4372-B2EC-EE492CD5419F}" destId="{4DE9E379-F87C-4BAE-B700-078D7D71479A}" srcOrd="3" destOrd="0" parTransId="{18A4D863-FD79-4BCC-BF30-80928696FF1C}" sibTransId="{1893BD53-A6E4-407B-97E5-8871F742862A}"/>
    <dgm:cxn modelId="{5D6A4258-A132-4D26-AF41-FEB0684F8FBE}" type="presOf" srcId="{E3622F6F-A1EE-4180-96C6-4A45CE4B825F}" destId="{9AA3F8A5-B430-495D-BF30-E83CFF795BE6}" srcOrd="0" destOrd="0" presId="urn:microsoft.com/office/officeart/2008/layout/VerticalCurvedList"/>
    <dgm:cxn modelId="{A96C06B6-CD5B-4331-A49D-46C5D7D08E50}" srcId="{4C2799A1-64E3-4372-B2EC-EE492CD5419F}" destId="{20B2E0A8-DC74-48CF-8F4F-E6D79BA9A94D}" srcOrd="4" destOrd="0" parTransId="{40B3FBB9-52AD-41C6-A203-6DA4F7D48C03}" sibTransId="{BCBF835A-2A87-444D-950E-A1CB12187DD7}"/>
    <dgm:cxn modelId="{566258F4-E348-4A2F-B74C-8726D56150C4}" srcId="{4C2799A1-64E3-4372-B2EC-EE492CD5419F}" destId="{E3622F6F-A1EE-4180-96C6-4A45CE4B825F}" srcOrd="0" destOrd="0" parTransId="{774FEE08-6A2B-41D6-99C8-7B878374CB9C}" sibTransId="{8F29145B-3AA8-498B-8DEF-8B0C1A042C3D}"/>
    <dgm:cxn modelId="{A6304841-F4B5-466B-8C2A-D9B4E2C86DD2}" srcId="{4C2799A1-64E3-4372-B2EC-EE492CD5419F}" destId="{833F43C1-B68D-48F0-A372-57708EA4620B}" srcOrd="1" destOrd="0" parTransId="{C7F12A4A-76CB-4972-938E-694F985FA557}" sibTransId="{297A17A9-BEF6-447D-8C5B-6B43110B1351}"/>
    <dgm:cxn modelId="{DA40265C-66F6-42C5-BA8A-4F5B90A3408E}" srcId="{4C2799A1-64E3-4372-B2EC-EE492CD5419F}" destId="{AF09BBBB-AB42-4ECE-BB35-04D346BA148B}" srcOrd="2" destOrd="0" parTransId="{508C2B98-9EB9-4665-B44F-40DABA142501}" sibTransId="{E0C73EED-BE51-43F8-8BFA-54DC05D38904}"/>
    <dgm:cxn modelId="{2E802D43-5D5D-43CE-93E2-D7899F51D460}" type="presOf" srcId="{4A63A8F9-431C-4073-A15D-73FC068CF035}" destId="{93D8FFB2-B373-4A26-A9B2-BA7434381700}" srcOrd="0" destOrd="0" presId="urn:microsoft.com/office/officeart/2008/layout/VerticalCurvedList"/>
    <dgm:cxn modelId="{356EDBF5-90C9-44E1-AC7E-8E9D4BAA9C7A}" type="presOf" srcId="{77900727-75CA-48CA-9AB6-C1892830D613}" destId="{6625AB42-7FC8-4816-818A-8030EB9EA819}" srcOrd="0" destOrd="0" presId="urn:microsoft.com/office/officeart/2008/layout/VerticalCurvedList"/>
    <dgm:cxn modelId="{907EDDCF-97D6-4ADB-A46D-66D68C904E59}" type="presParOf" srcId="{C2B0B985-F82C-4C2D-9CAF-BD6B1CE54559}" destId="{1844FBF5-75F6-4DC6-8C11-E1E6109DE1AF}" srcOrd="0" destOrd="0" presId="urn:microsoft.com/office/officeart/2008/layout/VerticalCurvedList"/>
    <dgm:cxn modelId="{C08EB4D7-F71C-4953-A4CB-40DECD572767}" type="presParOf" srcId="{1844FBF5-75F6-4DC6-8C11-E1E6109DE1AF}" destId="{F1818376-29D3-4C61-A170-4793F1D2D6B6}" srcOrd="0" destOrd="0" presId="urn:microsoft.com/office/officeart/2008/layout/VerticalCurvedList"/>
    <dgm:cxn modelId="{49DE4293-397F-412B-89FA-19DB0DC00DA5}" type="presParOf" srcId="{F1818376-29D3-4C61-A170-4793F1D2D6B6}" destId="{14CF4173-D8A9-4BE2-B970-B8038C2866AC}" srcOrd="0" destOrd="0" presId="urn:microsoft.com/office/officeart/2008/layout/VerticalCurvedList"/>
    <dgm:cxn modelId="{F194887D-6E8D-410A-B994-8F76090CB96B}" type="presParOf" srcId="{F1818376-29D3-4C61-A170-4793F1D2D6B6}" destId="{81A92EF4-AFA5-4D45-92BB-D58E66AF92E5}" srcOrd="1" destOrd="0" presId="urn:microsoft.com/office/officeart/2008/layout/VerticalCurvedList"/>
    <dgm:cxn modelId="{7FB4257C-EFCD-44C1-8984-8671D4675C12}" type="presParOf" srcId="{F1818376-29D3-4C61-A170-4793F1D2D6B6}" destId="{DDE48B7E-7472-4E31-90F5-A49F17256F07}" srcOrd="2" destOrd="0" presId="urn:microsoft.com/office/officeart/2008/layout/VerticalCurvedList"/>
    <dgm:cxn modelId="{4270E166-B3EF-4B03-B412-592BD07EF88C}" type="presParOf" srcId="{F1818376-29D3-4C61-A170-4793F1D2D6B6}" destId="{17005F4A-1259-42BD-9A62-2BF044AF3347}" srcOrd="3" destOrd="0" presId="urn:microsoft.com/office/officeart/2008/layout/VerticalCurvedList"/>
    <dgm:cxn modelId="{B617F544-7202-4819-9127-FF78D85EA0A4}" type="presParOf" srcId="{1844FBF5-75F6-4DC6-8C11-E1E6109DE1AF}" destId="{9AA3F8A5-B430-495D-BF30-E83CFF795BE6}" srcOrd="1" destOrd="0" presId="urn:microsoft.com/office/officeart/2008/layout/VerticalCurvedList"/>
    <dgm:cxn modelId="{A6BA7A97-9367-4018-B796-C3BB1864F4D7}" type="presParOf" srcId="{1844FBF5-75F6-4DC6-8C11-E1E6109DE1AF}" destId="{2D043F66-C3D8-4C84-A197-5FD833D0056D}" srcOrd="2" destOrd="0" presId="urn:microsoft.com/office/officeart/2008/layout/VerticalCurvedList"/>
    <dgm:cxn modelId="{B34BBF6D-7889-4E96-B5DB-EAC7F91371E3}" type="presParOf" srcId="{2D043F66-C3D8-4C84-A197-5FD833D0056D}" destId="{D068214D-2728-415B-9156-1E08E3D9DF5C}" srcOrd="0" destOrd="0" presId="urn:microsoft.com/office/officeart/2008/layout/VerticalCurvedList"/>
    <dgm:cxn modelId="{3DD9EE7B-BF97-492C-BA2F-84DE453DEA4D}" type="presParOf" srcId="{1844FBF5-75F6-4DC6-8C11-E1E6109DE1AF}" destId="{6674690C-51CA-4055-95E7-D1BCC819BE4E}" srcOrd="3" destOrd="0" presId="urn:microsoft.com/office/officeart/2008/layout/VerticalCurvedList"/>
    <dgm:cxn modelId="{05539A02-07DD-461A-B6AE-EF7C18E8BF16}" type="presParOf" srcId="{1844FBF5-75F6-4DC6-8C11-E1E6109DE1AF}" destId="{1778CE2B-D8E6-4C09-9A5D-8A1EAC9DA740}" srcOrd="4" destOrd="0" presId="urn:microsoft.com/office/officeart/2008/layout/VerticalCurvedList"/>
    <dgm:cxn modelId="{EAEFC754-4F95-40FC-A06E-B704C7F54E7C}" type="presParOf" srcId="{1778CE2B-D8E6-4C09-9A5D-8A1EAC9DA740}" destId="{34173D85-CAED-42EC-95CE-7DAF2FBCD1C5}" srcOrd="0" destOrd="0" presId="urn:microsoft.com/office/officeart/2008/layout/VerticalCurvedList"/>
    <dgm:cxn modelId="{0699AA32-0FBA-40AC-98A1-187EFF56A43C}" type="presParOf" srcId="{1844FBF5-75F6-4DC6-8C11-E1E6109DE1AF}" destId="{68CBA9D4-A8E5-47F0-AF66-3C5F66C08ED0}" srcOrd="5" destOrd="0" presId="urn:microsoft.com/office/officeart/2008/layout/VerticalCurvedList"/>
    <dgm:cxn modelId="{35A8C5EF-C08F-4861-8194-731B829E4BE4}" type="presParOf" srcId="{1844FBF5-75F6-4DC6-8C11-E1E6109DE1AF}" destId="{62EAF4C9-493B-4020-A659-34E5C75F5676}" srcOrd="6" destOrd="0" presId="urn:microsoft.com/office/officeart/2008/layout/VerticalCurvedList"/>
    <dgm:cxn modelId="{7E029831-DEA9-42D3-B12A-B59DB7A13D4A}" type="presParOf" srcId="{62EAF4C9-493B-4020-A659-34E5C75F5676}" destId="{487BD217-654E-48D4-92D4-F113F7BB25E5}" srcOrd="0" destOrd="0" presId="urn:microsoft.com/office/officeart/2008/layout/VerticalCurvedList"/>
    <dgm:cxn modelId="{E2283BFB-ED6A-4330-834B-39E949175D5F}" type="presParOf" srcId="{1844FBF5-75F6-4DC6-8C11-E1E6109DE1AF}" destId="{B5C30918-8804-4E84-81FF-B7892C860264}" srcOrd="7" destOrd="0" presId="urn:microsoft.com/office/officeart/2008/layout/VerticalCurvedList"/>
    <dgm:cxn modelId="{783925CD-FC0E-45EA-B33B-186480AA8914}" type="presParOf" srcId="{1844FBF5-75F6-4DC6-8C11-E1E6109DE1AF}" destId="{7954E70E-9D4A-4383-A15A-68807D9F201F}" srcOrd="8" destOrd="0" presId="urn:microsoft.com/office/officeart/2008/layout/VerticalCurvedList"/>
    <dgm:cxn modelId="{14853751-7444-4E6D-97C2-5E30AD687A24}" type="presParOf" srcId="{7954E70E-9D4A-4383-A15A-68807D9F201F}" destId="{2C0B0E89-4D8B-42A5-A74C-BB85B2E5541F}" srcOrd="0" destOrd="0" presId="urn:microsoft.com/office/officeart/2008/layout/VerticalCurvedList"/>
    <dgm:cxn modelId="{30002CC7-C909-4BF1-BC2B-89133F7B5259}" type="presParOf" srcId="{1844FBF5-75F6-4DC6-8C11-E1E6109DE1AF}" destId="{8172C1B5-F855-4829-8076-6FEC28F5BC89}" srcOrd="9" destOrd="0" presId="urn:microsoft.com/office/officeart/2008/layout/VerticalCurvedList"/>
    <dgm:cxn modelId="{1A590428-7B27-410F-B39F-B82068DB4BC7}" type="presParOf" srcId="{1844FBF5-75F6-4DC6-8C11-E1E6109DE1AF}" destId="{9DBEEDDF-1A05-4E31-8E48-11DE4AC64E87}" srcOrd="10" destOrd="0" presId="urn:microsoft.com/office/officeart/2008/layout/VerticalCurvedList"/>
    <dgm:cxn modelId="{5FC12341-FB02-4A09-87F4-FDE1E47EFD42}" type="presParOf" srcId="{9DBEEDDF-1A05-4E31-8E48-11DE4AC64E87}" destId="{B1B3A376-DD86-46CA-A668-A24B8EE6DB49}" srcOrd="0" destOrd="0" presId="urn:microsoft.com/office/officeart/2008/layout/VerticalCurvedList"/>
    <dgm:cxn modelId="{25DA8EDB-0191-43C7-A4AC-4C94CB22E2E4}" type="presParOf" srcId="{1844FBF5-75F6-4DC6-8C11-E1E6109DE1AF}" destId="{6625AB42-7FC8-4816-818A-8030EB9EA819}" srcOrd="11" destOrd="0" presId="urn:microsoft.com/office/officeart/2008/layout/VerticalCurvedList"/>
    <dgm:cxn modelId="{B1C75A8D-5711-4BA5-B2EC-98EE4FBC2456}" type="presParOf" srcId="{1844FBF5-75F6-4DC6-8C11-E1E6109DE1AF}" destId="{533F5757-B35A-4109-8A7F-1C7AC6C90C37}" srcOrd="12" destOrd="0" presId="urn:microsoft.com/office/officeart/2008/layout/VerticalCurvedList"/>
    <dgm:cxn modelId="{50BACCC3-38AD-422F-A9B6-766CE7D4ABB4}" type="presParOf" srcId="{533F5757-B35A-4109-8A7F-1C7AC6C90C37}" destId="{8A59FD9A-687F-48FC-9E04-678A84C09E7D}" srcOrd="0" destOrd="0" presId="urn:microsoft.com/office/officeart/2008/layout/VerticalCurvedList"/>
    <dgm:cxn modelId="{1745F0E5-2E99-44F3-8297-713586AEE449}" type="presParOf" srcId="{1844FBF5-75F6-4DC6-8C11-E1E6109DE1AF}" destId="{93D8FFB2-B373-4A26-A9B2-BA7434381700}" srcOrd="13" destOrd="0" presId="urn:microsoft.com/office/officeart/2008/layout/VerticalCurvedList"/>
    <dgm:cxn modelId="{18D19D39-3B92-47FE-8587-31D5AE6779C6}" type="presParOf" srcId="{1844FBF5-75F6-4DC6-8C11-E1E6109DE1AF}" destId="{10654DCA-AD8D-4C19-AF20-C3DD1DD17E20}" srcOrd="14" destOrd="0" presId="urn:microsoft.com/office/officeart/2008/layout/VerticalCurvedList"/>
    <dgm:cxn modelId="{BC9B95C7-0C52-4583-B98D-0DB4E7D48234}" type="presParOf" srcId="{10654DCA-AD8D-4C19-AF20-C3DD1DD17E20}" destId="{E24C755D-1F78-4A66-8B74-382C4D07550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A92EF4-AFA5-4D45-92BB-D58E66AF92E5}">
      <dsp:nvSpPr>
        <dsp:cNvPr id="0" name=""/>
        <dsp:cNvSpPr/>
      </dsp:nvSpPr>
      <dsp:spPr>
        <a:xfrm>
          <a:off x="-6371254" y="-975273"/>
          <a:ext cx="7589347" cy="7589347"/>
        </a:xfrm>
        <a:prstGeom prst="blockArc">
          <a:avLst>
            <a:gd name="adj1" fmla="val 18900000"/>
            <a:gd name="adj2" fmla="val 2700000"/>
            <a:gd name="adj3" fmla="val 285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A3F8A5-B430-495D-BF30-E83CFF795BE6}">
      <dsp:nvSpPr>
        <dsp:cNvPr id="0" name=""/>
        <dsp:cNvSpPr/>
      </dsp:nvSpPr>
      <dsp:spPr>
        <a:xfrm>
          <a:off x="395561" y="256339"/>
          <a:ext cx="10730560" cy="5124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76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rgbClr val="FF0000"/>
              </a:solidFill>
            </a:rPr>
            <a:t>What is it ?</a:t>
          </a:r>
          <a:endParaRPr lang="en-US" sz="2800" kern="1200" dirty="0">
            <a:solidFill>
              <a:srgbClr val="FF0000"/>
            </a:solidFill>
          </a:endParaRPr>
        </a:p>
      </dsp:txBody>
      <dsp:txXfrm>
        <a:off x="395561" y="256339"/>
        <a:ext cx="10730560" cy="512454"/>
      </dsp:txXfrm>
    </dsp:sp>
    <dsp:sp modelId="{D068214D-2728-415B-9156-1E08E3D9DF5C}">
      <dsp:nvSpPr>
        <dsp:cNvPr id="0" name=""/>
        <dsp:cNvSpPr/>
      </dsp:nvSpPr>
      <dsp:spPr>
        <a:xfrm>
          <a:off x="0" y="103705"/>
          <a:ext cx="640567" cy="640567"/>
        </a:xfrm>
        <a:prstGeom prst="ellipse">
          <a:avLst/>
        </a:prstGeom>
        <a:solidFill>
          <a:srgbClr val="FF0000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74690C-51CA-4055-95E7-D1BCC819BE4E}">
      <dsp:nvSpPr>
        <dsp:cNvPr id="0" name=""/>
        <dsp:cNvSpPr/>
      </dsp:nvSpPr>
      <dsp:spPr>
        <a:xfrm>
          <a:off x="859635" y="1025472"/>
          <a:ext cx="10266486" cy="5124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76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Architecture</a:t>
          </a:r>
          <a:endParaRPr lang="en-US" sz="2800" kern="1200" dirty="0"/>
        </a:p>
      </dsp:txBody>
      <dsp:txXfrm>
        <a:off x="859635" y="1025472"/>
        <a:ext cx="10266486" cy="512454"/>
      </dsp:txXfrm>
    </dsp:sp>
    <dsp:sp modelId="{34173D85-CAED-42EC-95CE-7DAF2FBCD1C5}">
      <dsp:nvSpPr>
        <dsp:cNvPr id="0" name=""/>
        <dsp:cNvSpPr/>
      </dsp:nvSpPr>
      <dsp:spPr>
        <a:xfrm>
          <a:off x="539351" y="961415"/>
          <a:ext cx="640567" cy="6405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CBA9D4-A8E5-47F0-AF66-3C5F66C08ED0}">
      <dsp:nvSpPr>
        <dsp:cNvPr id="0" name=""/>
        <dsp:cNvSpPr/>
      </dsp:nvSpPr>
      <dsp:spPr>
        <a:xfrm>
          <a:off x="1113944" y="1794040"/>
          <a:ext cx="10012177" cy="5124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76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System Landscape</a:t>
          </a:r>
          <a:endParaRPr lang="en-US" sz="2800" kern="1200" dirty="0"/>
        </a:p>
      </dsp:txBody>
      <dsp:txXfrm>
        <a:off x="1113944" y="1794040"/>
        <a:ext cx="10012177" cy="512454"/>
      </dsp:txXfrm>
    </dsp:sp>
    <dsp:sp modelId="{487BD217-654E-48D4-92D4-F113F7BB25E5}">
      <dsp:nvSpPr>
        <dsp:cNvPr id="0" name=""/>
        <dsp:cNvSpPr/>
      </dsp:nvSpPr>
      <dsp:spPr>
        <a:xfrm>
          <a:off x="793661" y="1729983"/>
          <a:ext cx="640567" cy="6405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C30918-8804-4E84-81FF-B7892C860264}">
      <dsp:nvSpPr>
        <dsp:cNvPr id="0" name=""/>
        <dsp:cNvSpPr/>
      </dsp:nvSpPr>
      <dsp:spPr>
        <a:xfrm>
          <a:off x="1195143" y="2563172"/>
          <a:ext cx="9930978" cy="5124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76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User Roles</a:t>
          </a:r>
          <a:endParaRPr lang="en-US" sz="2800" kern="1200" dirty="0"/>
        </a:p>
      </dsp:txBody>
      <dsp:txXfrm>
        <a:off x="1195143" y="2563172"/>
        <a:ext cx="9930978" cy="512454"/>
      </dsp:txXfrm>
    </dsp:sp>
    <dsp:sp modelId="{2C0B0E89-4D8B-42A5-A74C-BB85B2E5541F}">
      <dsp:nvSpPr>
        <dsp:cNvPr id="0" name=""/>
        <dsp:cNvSpPr/>
      </dsp:nvSpPr>
      <dsp:spPr>
        <a:xfrm>
          <a:off x="874859" y="2499116"/>
          <a:ext cx="640567" cy="6405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72C1B5-F855-4829-8076-6FEC28F5BC89}">
      <dsp:nvSpPr>
        <dsp:cNvPr id="0" name=""/>
        <dsp:cNvSpPr/>
      </dsp:nvSpPr>
      <dsp:spPr>
        <a:xfrm>
          <a:off x="1113944" y="3332305"/>
          <a:ext cx="10012177" cy="5124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76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Extension</a:t>
          </a:r>
          <a:endParaRPr lang="en-US" sz="2800" kern="1200" dirty="0"/>
        </a:p>
      </dsp:txBody>
      <dsp:txXfrm>
        <a:off x="1113944" y="3332305"/>
        <a:ext cx="10012177" cy="512454"/>
      </dsp:txXfrm>
    </dsp:sp>
    <dsp:sp modelId="{B1B3A376-DD86-46CA-A668-A24B8EE6DB49}">
      <dsp:nvSpPr>
        <dsp:cNvPr id="0" name=""/>
        <dsp:cNvSpPr/>
      </dsp:nvSpPr>
      <dsp:spPr>
        <a:xfrm>
          <a:off x="793661" y="3268248"/>
          <a:ext cx="640567" cy="6405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25AB42-7FC8-4816-818A-8030EB9EA819}">
      <dsp:nvSpPr>
        <dsp:cNvPr id="0" name=""/>
        <dsp:cNvSpPr/>
      </dsp:nvSpPr>
      <dsp:spPr>
        <a:xfrm>
          <a:off x="859635" y="4100873"/>
          <a:ext cx="10266486" cy="5124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76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SAP Cloud Application Studio</a:t>
          </a:r>
          <a:endParaRPr lang="en-US" sz="2800" kern="1200" dirty="0"/>
        </a:p>
      </dsp:txBody>
      <dsp:txXfrm>
        <a:off x="859635" y="4100873"/>
        <a:ext cx="10266486" cy="512454"/>
      </dsp:txXfrm>
    </dsp:sp>
    <dsp:sp modelId="{8A59FD9A-687F-48FC-9E04-678A84C09E7D}">
      <dsp:nvSpPr>
        <dsp:cNvPr id="0" name=""/>
        <dsp:cNvSpPr/>
      </dsp:nvSpPr>
      <dsp:spPr>
        <a:xfrm>
          <a:off x="539351" y="4036816"/>
          <a:ext cx="640567" cy="6405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D8FFB2-B373-4A26-A9B2-BA7434381700}">
      <dsp:nvSpPr>
        <dsp:cNvPr id="0" name=""/>
        <dsp:cNvSpPr/>
      </dsp:nvSpPr>
      <dsp:spPr>
        <a:xfrm>
          <a:off x="395561" y="4870006"/>
          <a:ext cx="10730560" cy="5124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760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Resources</a:t>
          </a:r>
          <a:endParaRPr lang="en-US" sz="2800" kern="1200" dirty="0"/>
        </a:p>
      </dsp:txBody>
      <dsp:txXfrm>
        <a:off x="395561" y="4870006"/>
        <a:ext cx="10730560" cy="512454"/>
      </dsp:txXfrm>
    </dsp:sp>
    <dsp:sp modelId="{E24C755D-1F78-4A66-8B74-382C4D075500}">
      <dsp:nvSpPr>
        <dsp:cNvPr id="0" name=""/>
        <dsp:cNvSpPr/>
      </dsp:nvSpPr>
      <dsp:spPr>
        <a:xfrm>
          <a:off x="75277" y="4805949"/>
          <a:ext cx="640567" cy="6405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A92EF4-AFA5-4D45-92BB-D58E66AF92E5}">
      <dsp:nvSpPr>
        <dsp:cNvPr id="0" name=""/>
        <dsp:cNvSpPr/>
      </dsp:nvSpPr>
      <dsp:spPr>
        <a:xfrm>
          <a:off x="-6543305" y="-1001486"/>
          <a:ext cx="7794172" cy="7794172"/>
        </a:xfrm>
        <a:prstGeom prst="blockArc">
          <a:avLst>
            <a:gd name="adj1" fmla="val 18900000"/>
            <a:gd name="adj2" fmla="val 2700000"/>
            <a:gd name="adj3" fmla="val 277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A3F8A5-B430-495D-BF30-E83CFF795BE6}">
      <dsp:nvSpPr>
        <dsp:cNvPr id="0" name=""/>
        <dsp:cNvSpPr/>
      </dsp:nvSpPr>
      <dsp:spPr>
        <a:xfrm>
          <a:off x="406252" y="263267"/>
          <a:ext cx="11175034" cy="5263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7754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1"/>
              </a:solidFill>
            </a:rPr>
            <a:t>What is SAP Business </a:t>
          </a:r>
          <a:r>
            <a:rPr lang="en-US" sz="2800" kern="1200" dirty="0" err="1" smtClean="0">
              <a:solidFill>
                <a:schemeClr val="bg1"/>
              </a:solidFill>
            </a:rPr>
            <a:t>ByDesign</a:t>
          </a:r>
          <a:r>
            <a:rPr lang="en-US" sz="2800" kern="1200" dirty="0" smtClean="0">
              <a:solidFill>
                <a:schemeClr val="bg1"/>
              </a:solidFill>
            </a:rPr>
            <a:t> ?</a:t>
          </a:r>
          <a:endParaRPr lang="en-US" sz="2800" kern="1200" dirty="0">
            <a:solidFill>
              <a:schemeClr val="bg1"/>
            </a:solidFill>
          </a:endParaRPr>
        </a:p>
      </dsp:txBody>
      <dsp:txXfrm>
        <a:off x="406252" y="263267"/>
        <a:ext cx="11175034" cy="526304"/>
      </dsp:txXfrm>
    </dsp:sp>
    <dsp:sp modelId="{D068214D-2728-415B-9156-1E08E3D9DF5C}">
      <dsp:nvSpPr>
        <dsp:cNvPr id="0" name=""/>
        <dsp:cNvSpPr/>
      </dsp:nvSpPr>
      <dsp:spPr>
        <a:xfrm>
          <a:off x="0" y="106508"/>
          <a:ext cx="657880" cy="657880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74690C-51CA-4055-95E7-D1BCC819BE4E}">
      <dsp:nvSpPr>
        <dsp:cNvPr id="0" name=""/>
        <dsp:cNvSpPr/>
      </dsp:nvSpPr>
      <dsp:spPr>
        <a:xfrm>
          <a:off x="882868" y="1053187"/>
          <a:ext cx="10698419" cy="5263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7754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rgbClr val="FF0000"/>
              </a:solidFill>
            </a:rPr>
            <a:t>Architecture</a:t>
          </a:r>
          <a:endParaRPr lang="en-US" sz="2800" kern="1200" dirty="0">
            <a:solidFill>
              <a:srgbClr val="FF0000"/>
            </a:solidFill>
          </a:endParaRPr>
        </a:p>
      </dsp:txBody>
      <dsp:txXfrm>
        <a:off x="882868" y="1053187"/>
        <a:ext cx="10698419" cy="526304"/>
      </dsp:txXfrm>
    </dsp:sp>
    <dsp:sp modelId="{34173D85-CAED-42EC-95CE-7DAF2FBCD1C5}">
      <dsp:nvSpPr>
        <dsp:cNvPr id="0" name=""/>
        <dsp:cNvSpPr/>
      </dsp:nvSpPr>
      <dsp:spPr>
        <a:xfrm>
          <a:off x="553928" y="987399"/>
          <a:ext cx="657880" cy="657880"/>
        </a:xfrm>
        <a:prstGeom prst="ellipse">
          <a:avLst/>
        </a:prstGeom>
        <a:solidFill>
          <a:srgbClr val="FF0000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CBA9D4-A8E5-47F0-AF66-3C5F66C08ED0}">
      <dsp:nvSpPr>
        <dsp:cNvPr id="0" name=""/>
        <dsp:cNvSpPr/>
      </dsp:nvSpPr>
      <dsp:spPr>
        <a:xfrm>
          <a:off x="1144051" y="1842528"/>
          <a:ext cx="10437235" cy="5263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7754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System Landscape</a:t>
          </a:r>
          <a:endParaRPr lang="en-US" sz="2800" kern="1200" dirty="0"/>
        </a:p>
      </dsp:txBody>
      <dsp:txXfrm>
        <a:off x="1144051" y="1842528"/>
        <a:ext cx="10437235" cy="526304"/>
      </dsp:txXfrm>
    </dsp:sp>
    <dsp:sp modelId="{487BD217-654E-48D4-92D4-F113F7BB25E5}">
      <dsp:nvSpPr>
        <dsp:cNvPr id="0" name=""/>
        <dsp:cNvSpPr/>
      </dsp:nvSpPr>
      <dsp:spPr>
        <a:xfrm>
          <a:off x="815111" y="1776740"/>
          <a:ext cx="657880" cy="6578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C30918-8804-4E84-81FF-B7892C860264}">
      <dsp:nvSpPr>
        <dsp:cNvPr id="0" name=""/>
        <dsp:cNvSpPr/>
      </dsp:nvSpPr>
      <dsp:spPr>
        <a:xfrm>
          <a:off x="1227444" y="2632447"/>
          <a:ext cx="10353842" cy="5263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7754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User Roles</a:t>
          </a:r>
          <a:endParaRPr lang="en-US" sz="2800" kern="1200" dirty="0"/>
        </a:p>
      </dsp:txBody>
      <dsp:txXfrm>
        <a:off x="1227444" y="2632447"/>
        <a:ext cx="10353842" cy="526304"/>
      </dsp:txXfrm>
    </dsp:sp>
    <dsp:sp modelId="{2C0B0E89-4D8B-42A5-A74C-BB85B2E5541F}">
      <dsp:nvSpPr>
        <dsp:cNvPr id="0" name=""/>
        <dsp:cNvSpPr/>
      </dsp:nvSpPr>
      <dsp:spPr>
        <a:xfrm>
          <a:off x="898504" y="2566659"/>
          <a:ext cx="657880" cy="6578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72C1B5-F855-4829-8076-6FEC28F5BC89}">
      <dsp:nvSpPr>
        <dsp:cNvPr id="0" name=""/>
        <dsp:cNvSpPr/>
      </dsp:nvSpPr>
      <dsp:spPr>
        <a:xfrm>
          <a:off x="1144051" y="3422367"/>
          <a:ext cx="10437235" cy="5263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7754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Extension</a:t>
          </a:r>
          <a:endParaRPr lang="en-US" sz="2800" kern="1200" dirty="0"/>
        </a:p>
      </dsp:txBody>
      <dsp:txXfrm>
        <a:off x="1144051" y="3422367"/>
        <a:ext cx="10437235" cy="526304"/>
      </dsp:txXfrm>
    </dsp:sp>
    <dsp:sp modelId="{B1B3A376-DD86-46CA-A668-A24B8EE6DB49}">
      <dsp:nvSpPr>
        <dsp:cNvPr id="0" name=""/>
        <dsp:cNvSpPr/>
      </dsp:nvSpPr>
      <dsp:spPr>
        <a:xfrm>
          <a:off x="815111" y="3356579"/>
          <a:ext cx="657880" cy="6578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25AB42-7FC8-4816-818A-8030EB9EA819}">
      <dsp:nvSpPr>
        <dsp:cNvPr id="0" name=""/>
        <dsp:cNvSpPr/>
      </dsp:nvSpPr>
      <dsp:spPr>
        <a:xfrm>
          <a:off x="882868" y="4211708"/>
          <a:ext cx="10698419" cy="5263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7754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SAP Cloud Application Studio</a:t>
          </a:r>
          <a:endParaRPr lang="en-US" sz="2800" kern="1200" dirty="0"/>
        </a:p>
      </dsp:txBody>
      <dsp:txXfrm>
        <a:off x="882868" y="4211708"/>
        <a:ext cx="10698419" cy="526304"/>
      </dsp:txXfrm>
    </dsp:sp>
    <dsp:sp modelId="{8A59FD9A-687F-48FC-9E04-678A84C09E7D}">
      <dsp:nvSpPr>
        <dsp:cNvPr id="0" name=""/>
        <dsp:cNvSpPr/>
      </dsp:nvSpPr>
      <dsp:spPr>
        <a:xfrm>
          <a:off x="553928" y="4145920"/>
          <a:ext cx="657880" cy="6578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D8FFB2-B373-4A26-A9B2-BA7434381700}">
      <dsp:nvSpPr>
        <dsp:cNvPr id="0" name=""/>
        <dsp:cNvSpPr/>
      </dsp:nvSpPr>
      <dsp:spPr>
        <a:xfrm>
          <a:off x="406252" y="5001627"/>
          <a:ext cx="11175034" cy="5263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7754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Resources</a:t>
          </a:r>
          <a:endParaRPr lang="en-US" sz="2800" kern="1200" dirty="0"/>
        </a:p>
      </dsp:txBody>
      <dsp:txXfrm>
        <a:off x="406252" y="5001627"/>
        <a:ext cx="11175034" cy="526304"/>
      </dsp:txXfrm>
    </dsp:sp>
    <dsp:sp modelId="{E24C755D-1F78-4A66-8B74-382C4D075500}">
      <dsp:nvSpPr>
        <dsp:cNvPr id="0" name=""/>
        <dsp:cNvSpPr/>
      </dsp:nvSpPr>
      <dsp:spPr>
        <a:xfrm>
          <a:off x="77312" y="4935839"/>
          <a:ext cx="657880" cy="6578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A92EF4-AFA5-4D45-92BB-D58E66AF92E5}">
      <dsp:nvSpPr>
        <dsp:cNvPr id="0" name=""/>
        <dsp:cNvSpPr/>
      </dsp:nvSpPr>
      <dsp:spPr>
        <a:xfrm>
          <a:off x="-6543305" y="-1001486"/>
          <a:ext cx="7794172" cy="7794172"/>
        </a:xfrm>
        <a:prstGeom prst="blockArc">
          <a:avLst>
            <a:gd name="adj1" fmla="val 18900000"/>
            <a:gd name="adj2" fmla="val 2700000"/>
            <a:gd name="adj3" fmla="val 277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A3F8A5-B430-495D-BF30-E83CFF795BE6}">
      <dsp:nvSpPr>
        <dsp:cNvPr id="0" name=""/>
        <dsp:cNvSpPr/>
      </dsp:nvSpPr>
      <dsp:spPr>
        <a:xfrm>
          <a:off x="406252" y="263267"/>
          <a:ext cx="11022634" cy="5263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7754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bg1"/>
              </a:solidFill>
            </a:rPr>
            <a:t>What is it ?</a:t>
          </a:r>
          <a:endParaRPr lang="en-US" sz="2800" kern="1200" dirty="0">
            <a:solidFill>
              <a:schemeClr val="bg1"/>
            </a:solidFill>
          </a:endParaRPr>
        </a:p>
      </dsp:txBody>
      <dsp:txXfrm>
        <a:off x="406252" y="263267"/>
        <a:ext cx="11022634" cy="526304"/>
      </dsp:txXfrm>
    </dsp:sp>
    <dsp:sp modelId="{D068214D-2728-415B-9156-1E08E3D9DF5C}">
      <dsp:nvSpPr>
        <dsp:cNvPr id="0" name=""/>
        <dsp:cNvSpPr/>
      </dsp:nvSpPr>
      <dsp:spPr>
        <a:xfrm>
          <a:off x="0" y="106508"/>
          <a:ext cx="657880" cy="657880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74690C-51CA-4055-95E7-D1BCC819BE4E}">
      <dsp:nvSpPr>
        <dsp:cNvPr id="0" name=""/>
        <dsp:cNvSpPr/>
      </dsp:nvSpPr>
      <dsp:spPr>
        <a:xfrm>
          <a:off x="882868" y="1053187"/>
          <a:ext cx="10546019" cy="5263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7754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Architecture</a:t>
          </a:r>
          <a:endParaRPr lang="en-US" sz="2800" kern="1200" dirty="0"/>
        </a:p>
      </dsp:txBody>
      <dsp:txXfrm>
        <a:off x="882868" y="1053187"/>
        <a:ext cx="10546019" cy="526304"/>
      </dsp:txXfrm>
    </dsp:sp>
    <dsp:sp modelId="{34173D85-CAED-42EC-95CE-7DAF2FBCD1C5}">
      <dsp:nvSpPr>
        <dsp:cNvPr id="0" name=""/>
        <dsp:cNvSpPr/>
      </dsp:nvSpPr>
      <dsp:spPr>
        <a:xfrm>
          <a:off x="553928" y="987399"/>
          <a:ext cx="657880" cy="657880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CBA9D4-A8E5-47F0-AF66-3C5F66C08ED0}">
      <dsp:nvSpPr>
        <dsp:cNvPr id="0" name=""/>
        <dsp:cNvSpPr/>
      </dsp:nvSpPr>
      <dsp:spPr>
        <a:xfrm>
          <a:off x="1144051" y="1842528"/>
          <a:ext cx="10284835" cy="5263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7754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rgbClr val="FF0000"/>
              </a:solidFill>
            </a:rPr>
            <a:t>System Landscape</a:t>
          </a:r>
          <a:endParaRPr lang="en-US" sz="2800" kern="1200" dirty="0">
            <a:solidFill>
              <a:srgbClr val="FF0000"/>
            </a:solidFill>
          </a:endParaRPr>
        </a:p>
      </dsp:txBody>
      <dsp:txXfrm>
        <a:off x="1144051" y="1842528"/>
        <a:ext cx="10284835" cy="526304"/>
      </dsp:txXfrm>
    </dsp:sp>
    <dsp:sp modelId="{487BD217-654E-48D4-92D4-F113F7BB25E5}">
      <dsp:nvSpPr>
        <dsp:cNvPr id="0" name=""/>
        <dsp:cNvSpPr/>
      </dsp:nvSpPr>
      <dsp:spPr>
        <a:xfrm>
          <a:off x="815111" y="1776740"/>
          <a:ext cx="657880" cy="657880"/>
        </a:xfrm>
        <a:prstGeom prst="ellipse">
          <a:avLst/>
        </a:prstGeom>
        <a:solidFill>
          <a:srgbClr val="FF0000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C30918-8804-4E84-81FF-B7892C860264}">
      <dsp:nvSpPr>
        <dsp:cNvPr id="0" name=""/>
        <dsp:cNvSpPr/>
      </dsp:nvSpPr>
      <dsp:spPr>
        <a:xfrm>
          <a:off x="1227444" y="2632447"/>
          <a:ext cx="10201442" cy="5263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7754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User Roles</a:t>
          </a:r>
          <a:endParaRPr lang="en-US" sz="2800" kern="1200" dirty="0"/>
        </a:p>
      </dsp:txBody>
      <dsp:txXfrm>
        <a:off x="1227444" y="2632447"/>
        <a:ext cx="10201442" cy="526304"/>
      </dsp:txXfrm>
    </dsp:sp>
    <dsp:sp modelId="{2C0B0E89-4D8B-42A5-A74C-BB85B2E5541F}">
      <dsp:nvSpPr>
        <dsp:cNvPr id="0" name=""/>
        <dsp:cNvSpPr/>
      </dsp:nvSpPr>
      <dsp:spPr>
        <a:xfrm>
          <a:off x="898504" y="2566659"/>
          <a:ext cx="657880" cy="6578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72C1B5-F855-4829-8076-6FEC28F5BC89}">
      <dsp:nvSpPr>
        <dsp:cNvPr id="0" name=""/>
        <dsp:cNvSpPr/>
      </dsp:nvSpPr>
      <dsp:spPr>
        <a:xfrm>
          <a:off x="1144051" y="3422367"/>
          <a:ext cx="10284835" cy="5263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7754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Extension</a:t>
          </a:r>
          <a:endParaRPr lang="en-US" sz="2800" kern="1200" dirty="0"/>
        </a:p>
      </dsp:txBody>
      <dsp:txXfrm>
        <a:off x="1144051" y="3422367"/>
        <a:ext cx="10284835" cy="526304"/>
      </dsp:txXfrm>
    </dsp:sp>
    <dsp:sp modelId="{B1B3A376-DD86-46CA-A668-A24B8EE6DB49}">
      <dsp:nvSpPr>
        <dsp:cNvPr id="0" name=""/>
        <dsp:cNvSpPr/>
      </dsp:nvSpPr>
      <dsp:spPr>
        <a:xfrm>
          <a:off x="815111" y="3356579"/>
          <a:ext cx="657880" cy="6578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25AB42-7FC8-4816-818A-8030EB9EA819}">
      <dsp:nvSpPr>
        <dsp:cNvPr id="0" name=""/>
        <dsp:cNvSpPr/>
      </dsp:nvSpPr>
      <dsp:spPr>
        <a:xfrm>
          <a:off x="882868" y="4211708"/>
          <a:ext cx="10546019" cy="5263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7754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SAP Cloud Application Studio</a:t>
          </a:r>
          <a:endParaRPr lang="en-US" sz="2800" kern="1200" dirty="0"/>
        </a:p>
      </dsp:txBody>
      <dsp:txXfrm>
        <a:off x="882868" y="4211708"/>
        <a:ext cx="10546019" cy="526304"/>
      </dsp:txXfrm>
    </dsp:sp>
    <dsp:sp modelId="{8A59FD9A-687F-48FC-9E04-678A84C09E7D}">
      <dsp:nvSpPr>
        <dsp:cNvPr id="0" name=""/>
        <dsp:cNvSpPr/>
      </dsp:nvSpPr>
      <dsp:spPr>
        <a:xfrm>
          <a:off x="553928" y="4145920"/>
          <a:ext cx="657880" cy="6578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D8FFB2-B373-4A26-A9B2-BA7434381700}">
      <dsp:nvSpPr>
        <dsp:cNvPr id="0" name=""/>
        <dsp:cNvSpPr/>
      </dsp:nvSpPr>
      <dsp:spPr>
        <a:xfrm>
          <a:off x="406252" y="5001627"/>
          <a:ext cx="11022634" cy="5263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7754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Resources</a:t>
          </a:r>
          <a:endParaRPr lang="en-US" sz="2800" kern="1200" dirty="0"/>
        </a:p>
      </dsp:txBody>
      <dsp:txXfrm>
        <a:off x="406252" y="5001627"/>
        <a:ext cx="11022634" cy="526304"/>
      </dsp:txXfrm>
    </dsp:sp>
    <dsp:sp modelId="{E24C755D-1F78-4A66-8B74-382C4D075500}">
      <dsp:nvSpPr>
        <dsp:cNvPr id="0" name=""/>
        <dsp:cNvSpPr/>
      </dsp:nvSpPr>
      <dsp:spPr>
        <a:xfrm>
          <a:off x="77312" y="4935839"/>
          <a:ext cx="657880" cy="6578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9413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4763" y="0"/>
            <a:ext cx="2919412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4188"/>
            <a:ext cx="2919413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4763" y="9374188"/>
            <a:ext cx="2919412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97C77E43-3E57-4C6E-BBF8-D7D3EEDA1436}" type="slidenum">
              <a:rPr lang="vi-VN"/>
              <a:pPr>
                <a:defRPr/>
              </a:pPr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715382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0A8CFB-1856-4FD3-B8A9-E5D2598B87F3}" type="datetimeFigureOut">
              <a:rPr lang="en-US" smtClean="0"/>
              <a:pPr/>
              <a:t>7/3/2018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8" y="739775"/>
            <a:ext cx="6580187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100" y="4687888"/>
            <a:ext cx="5389563" cy="4441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4188"/>
            <a:ext cx="2919413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4763" y="9374188"/>
            <a:ext cx="2919412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2CFA46-1648-441E-A40D-D0FD9087A5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668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EB18DC-1824-4177-B8DA-D7E274006B26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485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Multitenancy</a:t>
            </a:r>
            <a:endParaRPr lang="en-US" dirty="0" smtClean="0"/>
          </a:p>
          <a:p>
            <a:r>
              <a:rPr lang="en-US" dirty="0" smtClean="0"/>
              <a:t>SOA</a:t>
            </a:r>
            <a:r>
              <a:rPr lang="en-US" baseline="0" dirty="0" smtClean="0"/>
              <a:t> ( Service Oriented Architecture )</a:t>
            </a:r>
          </a:p>
          <a:p>
            <a:r>
              <a:rPr lang="en-US" baseline="0" dirty="0" smtClean="0"/>
              <a:t>ON SAP HANA ( in memory technology )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CFA46-1648-441E-A40D-D0FD9087A5F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54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CFA46-1648-441E-A40D-D0FD9087A5F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234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CFA46-1648-441E-A40D-D0FD9087A5F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420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CFA46-1648-441E-A40D-D0FD9087A5F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2913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CFA46-1648-441E-A40D-D0FD9087A5F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4411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CFA46-1648-441E-A40D-D0FD9087A5F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27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CFA46-1648-441E-A40D-D0FD9087A5F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268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CFA46-1648-441E-A40D-D0FD9087A5F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8111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CFA46-1648-441E-A40D-D0FD9087A5F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164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CFA46-1648-441E-A40D-D0FD9087A5F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97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CFA46-1648-441E-A40D-D0FD9087A5F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5186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CFA46-1648-441E-A40D-D0FD9087A5F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0639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CFA46-1648-441E-A40D-D0FD9087A5F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935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CFA46-1648-441E-A40D-D0FD9087A5F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3826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CFA46-1648-441E-A40D-D0FD9087A5F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2638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CFA46-1648-441E-A40D-D0FD9087A5F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8014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CFA46-1648-441E-A40D-D0FD9087A5F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613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CFA46-1648-441E-A40D-D0FD9087A5F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8296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CFA46-1648-441E-A40D-D0FD9087A5F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066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CFA46-1648-441E-A40D-D0FD9087A5F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625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CFA46-1648-441E-A40D-D0FD9087A5F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024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CFA46-1648-441E-A40D-D0FD9087A5F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8546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CFA46-1648-441E-A40D-D0FD9087A5F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279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CFA46-1648-441E-A40D-D0FD9087A5F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0018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CFA46-1648-441E-A40D-D0FD9087A5F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507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CFA46-1648-441E-A40D-D0FD9087A5F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5863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CFA46-1648-441E-A40D-D0FD9087A5F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358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CFA46-1648-441E-A40D-D0FD9087A5F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576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CFA46-1648-441E-A40D-D0FD9087A5F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190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CFA46-1648-441E-A40D-D0FD9087A5FA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231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CFA46-1648-441E-A40D-D0FD9087A5FA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1719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CFA46-1648-441E-A40D-D0FD9087A5F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6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 on Silverlight </a:t>
            </a:r>
            <a:r>
              <a:rPr lang="en-US" dirty="0" err="1" smtClean="0"/>
              <a:t>và</a:t>
            </a:r>
            <a:r>
              <a:rPr lang="en-US" baseline="0" dirty="0" smtClean="0"/>
              <a:t> HTML5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CFA46-1648-441E-A40D-D0FD9087A5F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002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CFA46-1648-441E-A40D-D0FD9087A5F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114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CFA46-1648-441E-A40D-D0FD9087A5FA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1960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CFA46-1648-441E-A40D-D0FD9087A5F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0859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CFA46-1648-441E-A40D-D0FD9087A5FA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716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CFA46-1648-441E-A40D-D0FD9087A5FA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907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CFA46-1648-441E-A40D-D0FD9087A5FA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5214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CFA46-1648-441E-A40D-D0FD9087A5FA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064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CFA46-1648-441E-A40D-D0FD9087A5FA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695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CFA46-1648-441E-A40D-D0FD9087A5FA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3546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CFA46-1648-441E-A40D-D0FD9087A5FA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875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CFA46-1648-441E-A40D-D0FD9087A5F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2853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CFA46-1648-441E-A40D-D0FD9087A5FA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3141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CFA46-1648-441E-A40D-D0FD9087A5FA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8220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CFA46-1648-441E-A40D-D0FD9087A5FA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536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CFA46-1648-441E-A40D-D0FD9087A5FA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253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CFA46-1648-441E-A40D-D0FD9087A5FA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21947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CFA46-1648-441E-A40D-D0FD9087A5FA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89683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CFA46-1648-441E-A40D-D0FD9087A5FA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8491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CFA46-1648-441E-A40D-D0FD9087A5FA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3974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CFA46-1648-441E-A40D-D0FD9087A5FA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7583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CFA46-1648-441E-A40D-D0FD9087A5FA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404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CFA46-1648-441E-A40D-D0FD9087A5F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6482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https://www.sap.com/assetdetail/2018/01/bc9f16e0-ee7c-0010-82c7-eda71af511fa.html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CFA46-1648-441E-A40D-D0FD9087A5FA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8983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https://open.sap.com/courses?q=SAP%20Bydesign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CFA46-1648-441E-A40D-D0FD9087A5FA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84926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CFA46-1648-441E-A40D-D0FD9087A5FA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45822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https://www.youtube.com/watch?v=2wX3RRESBaE&amp;list=PLAN4lvL4kFnh45xtdaBbDbxVLfITqQixH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CFA46-1648-441E-A40D-D0FD9087A5FA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3728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EB18DC-1824-4177-B8DA-D7E274006B26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541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an example, in C4C you can create a lead, progress to opportunity, create quote &amp; sales order but would not be able to do goods issue, invoicing &amp; financial settlement. These have to be done on an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on-premise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solution like SAP ECC or a cloud based ERP solution like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CFA46-1648-441E-A40D-D0FD9087A5F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11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CFA46-1648-441E-A40D-D0FD9087A5F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3346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8" y="739775"/>
            <a:ext cx="6580187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2CFA46-1648-441E-A40D-D0FD9087A5F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44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A2AFA6-3AEC-48A7-BAE3-DE428CCD10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9"/>
          <p:cNvSpPr>
            <a:spLocks noChangeArrowheads="1"/>
          </p:cNvSpPr>
          <p:nvPr userDrawn="1"/>
        </p:nvSpPr>
        <p:spPr bwMode="auto">
          <a:xfrm>
            <a:off x="1809751" y="25400"/>
            <a:ext cx="9753600" cy="106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lnSpc>
                <a:spcPct val="95000"/>
              </a:lnSpc>
              <a:defRPr/>
            </a:pPr>
            <a:r>
              <a:rPr lang="en-US" sz="3600" baseline="0" dirty="0" err="1" smtClean="0">
                <a:solidFill>
                  <a:srgbClr val="990099"/>
                </a:solidFill>
                <a:latin typeface="Times New Roman" pitchFamily="18" charset="0"/>
              </a:rPr>
              <a:t>Báo</a:t>
            </a:r>
            <a:r>
              <a:rPr lang="en-US" sz="3600" baseline="0" dirty="0" smtClean="0">
                <a:solidFill>
                  <a:srgbClr val="990099"/>
                </a:solidFill>
                <a:latin typeface="Times New Roman" pitchFamily="18" charset="0"/>
              </a:rPr>
              <a:t> </a:t>
            </a:r>
            <a:r>
              <a:rPr lang="en-US" sz="3600" baseline="0" dirty="0" err="1" smtClean="0">
                <a:solidFill>
                  <a:srgbClr val="990099"/>
                </a:solidFill>
                <a:latin typeface="Times New Roman" pitchFamily="18" charset="0"/>
              </a:rPr>
              <a:t>cáo</a:t>
            </a:r>
            <a:r>
              <a:rPr lang="en-US" sz="3600" baseline="0" dirty="0" smtClean="0">
                <a:solidFill>
                  <a:srgbClr val="990099"/>
                </a:solidFill>
                <a:latin typeface="Times New Roman" pitchFamily="18" charset="0"/>
              </a:rPr>
              <a:t> </a:t>
            </a:r>
            <a:r>
              <a:rPr lang="en-US" sz="3600" baseline="0" dirty="0" err="1" smtClean="0">
                <a:solidFill>
                  <a:srgbClr val="990099"/>
                </a:solidFill>
                <a:latin typeface="Times New Roman" pitchFamily="18" charset="0"/>
              </a:rPr>
              <a:t>Sơ</a:t>
            </a:r>
            <a:r>
              <a:rPr lang="en-US" sz="3600" baseline="0" dirty="0" smtClean="0">
                <a:solidFill>
                  <a:srgbClr val="990099"/>
                </a:solidFill>
                <a:latin typeface="Times New Roman" pitchFamily="18" charset="0"/>
              </a:rPr>
              <a:t> </a:t>
            </a:r>
            <a:r>
              <a:rPr lang="en-US" sz="3600" baseline="0" dirty="0" err="1" smtClean="0">
                <a:solidFill>
                  <a:srgbClr val="990099"/>
                </a:solidFill>
                <a:latin typeface="Times New Roman" pitchFamily="18" charset="0"/>
              </a:rPr>
              <a:t>kết</a:t>
            </a:r>
            <a:r>
              <a:rPr lang="en-US" sz="3600" baseline="0" dirty="0" smtClean="0">
                <a:solidFill>
                  <a:srgbClr val="990099"/>
                </a:solidFill>
                <a:latin typeface="Times New Roman" pitchFamily="18" charset="0"/>
              </a:rPr>
              <a:t> 1H2012</a:t>
            </a:r>
          </a:p>
          <a:p>
            <a:pPr algn="r">
              <a:lnSpc>
                <a:spcPct val="95000"/>
              </a:lnSpc>
              <a:defRPr/>
            </a:pPr>
            <a:r>
              <a:rPr lang="en-US" sz="3600" baseline="0" dirty="0" smtClean="0">
                <a:solidFill>
                  <a:srgbClr val="990099"/>
                </a:solidFill>
                <a:latin typeface="Times New Roman" pitchFamily="18" charset="0"/>
              </a:rPr>
              <a:t>FIS ERP</a:t>
            </a:r>
            <a:endParaRPr lang="en-US" sz="3600" dirty="0">
              <a:solidFill>
                <a:srgbClr val="990099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97083A-44F9-4207-85B0-2C4925C516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CB40A3-0E5A-4DD3-841C-E4B8B483B9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7F5062-299E-41D9-93CE-DB1AF017EF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95B7AD-36A1-4EF0-A410-0058D18EF7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872DEE-864F-4934-BB35-8A61C962DE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82"/>
          <p:cNvSpPr txBox="1">
            <a:spLocks noChangeArrowheads="1"/>
          </p:cNvSpPr>
          <p:nvPr userDrawn="1"/>
        </p:nvSpPr>
        <p:spPr bwMode="auto">
          <a:xfrm>
            <a:off x="8157634" y="6188076"/>
            <a:ext cx="396663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latin typeface="Arial" pitchFamily="34" charset="0"/>
              </a:rPr>
              <a:t>Ho Chi Minh, </a:t>
            </a:r>
            <a:fld id="{86893A29-52DC-476A-871A-BF81E0CB6FC8}" type="datetime3">
              <a:rPr lang="en-US">
                <a:latin typeface="Arial" pitchFamily="34" charset="0"/>
              </a:rPr>
              <a:pPr>
                <a:defRPr/>
              </a:pPr>
              <a:t>3 July 2018</a:t>
            </a:fld>
            <a:endParaRPr lang="en-US">
              <a:latin typeface="Arial" pitchFamily="34" charset="0"/>
            </a:endParaRPr>
          </a:p>
        </p:txBody>
      </p:sp>
      <p:pic>
        <p:nvPicPr>
          <p:cNvPr id="4" name="Picture 12" descr="Picture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7"/>
          <p:cNvSpPr txBox="1">
            <a:spLocks noChangeArrowheads="1"/>
          </p:cNvSpPr>
          <p:nvPr userDrawn="1"/>
        </p:nvSpPr>
        <p:spPr bwMode="auto">
          <a:xfrm>
            <a:off x="10076296" y="6400800"/>
            <a:ext cx="1353704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defTabSz="457200">
              <a:defRPr/>
            </a:pPr>
            <a:r>
              <a:rPr lang="en-US" sz="1300" b="0" dirty="0" smtClean="0">
                <a:solidFill>
                  <a:schemeClr val="bg1"/>
                </a:solidFill>
                <a:latin typeface="Arial" pitchFamily="34" charset="0"/>
                <a:ea typeface="ＭＳ Ｐゴシック" pitchFamily="50" charset="-128"/>
              </a:rPr>
              <a:t>www.fpt.com.vn</a:t>
            </a:r>
            <a:endParaRPr lang="en-US" sz="1300" b="0" dirty="0">
              <a:solidFill>
                <a:schemeClr val="bg1"/>
              </a:solidFill>
              <a:latin typeface="Arial" pitchFamily="34" charset="0"/>
              <a:ea typeface="ＭＳ Ｐゴシック" pitchFamily="50" charset="-128"/>
            </a:endParaRPr>
          </a:p>
        </p:txBody>
      </p:sp>
      <p:sp>
        <p:nvSpPr>
          <p:cNvPr id="12" name="Rectangle 3"/>
          <p:cNvSpPr>
            <a:spLocks noGrp="1" noChangeArrowheads="1"/>
          </p:cNvSpPr>
          <p:nvPr>
            <p:ph type="ctrTitle"/>
          </p:nvPr>
        </p:nvSpPr>
        <p:spPr>
          <a:xfrm>
            <a:off x="878007" y="3289110"/>
            <a:ext cx="10363200" cy="586854"/>
          </a:xfrm>
          <a:prstGeom prst="rect">
            <a:avLst/>
          </a:prstGeom>
        </p:spPr>
        <p:txBody>
          <a:bodyPr/>
          <a:lstStyle>
            <a:lvl1pPr>
              <a:defRPr sz="2800" b="1" smtClean="0">
                <a:solidFill>
                  <a:srgbClr val="3333CC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4128300"/>
      </p:ext>
    </p:extLst>
  </p:cSld>
  <p:clrMapOvr>
    <a:masterClrMapping/>
  </p:clrMapOvr>
  <p:transition spd="med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8F3E-A116-4355-8CD1-1D2DB9D221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8F3E-A116-4355-8CD1-1D2DB9D221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8F3E-A116-4355-8CD1-1D2DB9D221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8F3E-A116-4355-8CD1-1D2DB9D221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9201"/>
            <a:ext cx="10972800" cy="4906963"/>
          </a:xfrm>
        </p:spPr>
        <p:txBody>
          <a:bodyPr/>
          <a:lstStyle>
            <a:lvl1pPr>
              <a:buClr>
                <a:srgbClr val="7030A0"/>
              </a:buClr>
              <a:buSzPct val="120000"/>
              <a:buFont typeface="Arial" pitchFamily="34" charset="0"/>
              <a:buChar char="•"/>
              <a:defRPr b="1" i="0" baseline="0">
                <a:solidFill>
                  <a:srgbClr val="FF00FF"/>
                </a:solidFill>
              </a:defRPr>
            </a:lvl1pPr>
            <a:lvl2pPr>
              <a:buClr>
                <a:srgbClr val="7030A0"/>
              </a:buClr>
              <a:buFont typeface="Wingdings" pitchFamily="2" charset="2"/>
              <a:buChar char="§"/>
              <a:defRPr baseline="0">
                <a:solidFill>
                  <a:srgbClr val="002060"/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616D3F-568F-4A2F-A95E-4ECF30510CB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8F3E-A116-4355-8CD1-1D2DB9D221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8F3E-A116-4355-8CD1-1D2DB9D221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8F3E-A116-4355-8CD1-1D2DB9D221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8F3E-A116-4355-8CD1-1D2DB9D221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8F3E-A116-4355-8CD1-1D2DB9D221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8F3E-A116-4355-8CD1-1D2DB9D221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8F3E-A116-4355-8CD1-1D2DB9D221E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0863FB-5FE7-4825-8A3A-14D1AB899C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4BAFE6-7ECF-4AA9-9DB1-D11365AF91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9DB893-1826-4566-9A04-B95E828F52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9440AE-C5CB-47EF-8EC5-9AE181936E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CE8172-68CA-4943-8F22-0F318A5E4F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EAF9D7-6E4C-41DC-A3A7-E4297CB5AE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27332E-D307-4FFB-9F55-F5B600D9F8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10"/>
          <p:cNvPicPr>
            <a:picLocks noChangeAspect="1" noChangeArrowheads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406400" y="185738"/>
            <a:ext cx="11355917" cy="149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3" name="Rectangle 9"/>
          <p:cNvSpPr>
            <a:spLocks noChangeArrowheads="1"/>
          </p:cNvSpPr>
          <p:nvPr userDrawn="1"/>
        </p:nvSpPr>
        <p:spPr bwMode="auto">
          <a:xfrm>
            <a:off x="1809751" y="25400"/>
            <a:ext cx="9753600" cy="106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>
              <a:lnSpc>
                <a:spcPct val="95000"/>
              </a:lnSpc>
              <a:defRPr/>
            </a:pPr>
            <a:endParaRPr lang="en-US" sz="3600" dirty="0">
              <a:solidFill>
                <a:srgbClr val="990099"/>
              </a:solidFill>
              <a:latin typeface="Times New Roman" pitchFamily="18" charset="0"/>
            </a:endParaRP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>
              <a:defRPr/>
            </a:pPr>
            <a:fld id="{2F616D3F-568F-4A2F-A95E-4ECF30510C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6152" name="Picture 9"/>
          <p:cNvPicPr>
            <a:picLocks noChangeAspect="1" noChangeArrowheads="1"/>
          </p:cNvPicPr>
          <p:nvPr userDrawn="1"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336551" y="115888"/>
            <a:ext cx="1691216" cy="849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6" name="Line 12"/>
          <p:cNvSpPr>
            <a:spLocks noChangeShapeType="1"/>
          </p:cNvSpPr>
          <p:nvPr userDrawn="1"/>
        </p:nvSpPr>
        <p:spPr bwMode="auto">
          <a:xfrm flipV="1">
            <a:off x="607485" y="1150939"/>
            <a:ext cx="10968567" cy="7937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vi-VN" b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76" r:id="rId15"/>
  </p:sldLayoutIdLst>
  <p:hf sldNum="0" hdr="0" ftr="0" dt="0"/>
  <p:txStyles>
    <p:titleStyle>
      <a:lvl1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</a:defRPr>
      </a:lvl2pPr>
      <a:lvl3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</a:defRPr>
      </a:lvl3pPr>
      <a:lvl4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</a:defRPr>
      </a:lvl4pPr>
      <a:lvl5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</a:defRPr>
      </a:lvl5pPr>
      <a:lvl6pPr marL="457200" algn="ctr" rtl="0" fontAlgn="base">
        <a:lnSpc>
          <a:spcPct val="95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</a:defRPr>
      </a:lvl6pPr>
      <a:lvl7pPr marL="914400" algn="ctr" rtl="0" fontAlgn="base">
        <a:lnSpc>
          <a:spcPct val="95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</a:defRPr>
      </a:lvl7pPr>
      <a:lvl8pPr marL="1371600" algn="ctr" rtl="0" fontAlgn="base">
        <a:lnSpc>
          <a:spcPct val="95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</a:defRPr>
      </a:lvl8pPr>
      <a:lvl9pPr marL="1828800" algn="ctr" rtl="0" fontAlgn="base">
        <a:lnSpc>
          <a:spcPct val="95000"/>
        </a:lnSpc>
        <a:spcBef>
          <a:spcPct val="0"/>
        </a:spcBef>
        <a:spcAft>
          <a:spcPct val="0"/>
        </a:spcAft>
        <a:defRPr sz="36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58F3E-A116-4355-8CD1-1D2DB9D221E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0" y="2057400"/>
            <a:ext cx="7772400" cy="586854"/>
          </a:xfrm>
        </p:spPr>
        <p:txBody>
          <a:bodyPr/>
          <a:lstStyle/>
          <a:p>
            <a:r>
              <a:rPr lang="en-US" sz="5000" dirty="0" smtClean="0">
                <a:latin typeface="+mn-lt"/>
              </a:rPr>
              <a:t>Overview</a:t>
            </a:r>
            <a:br>
              <a:rPr lang="en-US" sz="5000" dirty="0" smtClean="0">
                <a:latin typeface="+mn-lt"/>
              </a:rPr>
            </a:br>
            <a:r>
              <a:rPr lang="en-US" sz="5000" dirty="0" smtClean="0">
                <a:latin typeface="+mn-lt"/>
              </a:rPr>
              <a:t>on</a:t>
            </a:r>
            <a:br>
              <a:rPr lang="en-US" sz="5000" dirty="0" smtClean="0">
                <a:latin typeface="+mn-lt"/>
              </a:rPr>
            </a:br>
            <a:r>
              <a:rPr lang="en-US" sz="5000" dirty="0" smtClean="0">
                <a:latin typeface="+mn-lt"/>
              </a:rPr>
              <a:t>SAP </a:t>
            </a:r>
            <a:r>
              <a:rPr lang="en-US" sz="5000" dirty="0">
                <a:latin typeface="+mn-lt"/>
              </a:rPr>
              <a:t>Business </a:t>
            </a:r>
            <a:r>
              <a:rPr lang="en-US" sz="5000" dirty="0" err="1">
                <a:latin typeface="+mn-lt"/>
              </a:rPr>
              <a:t>ByDesign</a:t>
            </a:r>
            <a:endParaRPr lang="en-US" sz="5000" dirty="0"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591800" y="57912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PHUCDT4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933087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114800" y="381000"/>
            <a:ext cx="7543800" cy="685800"/>
          </a:xfrm>
        </p:spPr>
        <p:txBody>
          <a:bodyPr/>
          <a:lstStyle/>
          <a:p>
            <a:pPr algn="r"/>
            <a:r>
              <a:rPr lang="en-US" sz="2200" dirty="0">
                <a:solidFill>
                  <a:schemeClr val="tx1"/>
                </a:solidFill>
                <a:effectLst/>
                <a:latin typeface="+mn-lt"/>
              </a:rPr>
              <a:t>               </a:t>
            </a:r>
            <a:br>
              <a:rPr lang="en-US" sz="2200" dirty="0">
                <a:solidFill>
                  <a:schemeClr val="tx1"/>
                </a:solidFill>
                <a:effectLst/>
                <a:latin typeface="+mn-lt"/>
              </a:rPr>
            </a:br>
            <a:r>
              <a:rPr lang="en-US" sz="2400" b="0" dirty="0" smtClean="0">
                <a:solidFill>
                  <a:schemeClr val="tx1"/>
                </a:solidFill>
                <a:effectLst/>
                <a:latin typeface="+mn-lt"/>
              </a:rPr>
              <a:t>Architecture</a:t>
            </a:r>
            <a:endParaRPr lang="en-US" sz="2400" b="0" dirty="0"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295400"/>
            <a:ext cx="10439400" cy="4953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0" y="63246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Multitenancy</a:t>
            </a:r>
            <a:r>
              <a:rPr lang="en-US" dirty="0" smtClean="0"/>
              <a:t> Cloud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40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86600" y="381000"/>
            <a:ext cx="4572000" cy="685800"/>
          </a:xfrm>
        </p:spPr>
        <p:txBody>
          <a:bodyPr/>
          <a:lstStyle/>
          <a:p>
            <a:pPr algn="r"/>
            <a:r>
              <a:rPr lang="en-US" sz="2200" dirty="0">
                <a:solidFill>
                  <a:schemeClr val="tx1"/>
                </a:solidFill>
                <a:effectLst/>
                <a:latin typeface="+mn-lt"/>
              </a:rPr>
              <a:t>               </a:t>
            </a:r>
            <a:br>
              <a:rPr lang="en-US" sz="2200" dirty="0">
                <a:solidFill>
                  <a:schemeClr val="tx1"/>
                </a:solidFill>
                <a:effectLst/>
                <a:latin typeface="+mn-lt"/>
              </a:rPr>
            </a:br>
            <a:r>
              <a:rPr lang="en-US" sz="2400" b="0" dirty="0">
                <a:solidFill>
                  <a:schemeClr val="tx1"/>
                </a:solidFill>
                <a:effectLst/>
                <a:latin typeface="+mn-lt"/>
              </a:rPr>
              <a:t>Architecture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2" y="1600200"/>
            <a:ext cx="10223498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0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5829135"/>
              </p:ext>
            </p:extLst>
          </p:nvPr>
        </p:nvGraphicFramePr>
        <p:xfrm>
          <a:off x="304800" y="1066800"/>
          <a:ext cx="11506200" cy="579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787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86600" y="381000"/>
            <a:ext cx="4572000" cy="685800"/>
          </a:xfrm>
        </p:spPr>
        <p:txBody>
          <a:bodyPr/>
          <a:lstStyle/>
          <a:p>
            <a:pPr algn="r"/>
            <a:r>
              <a:rPr lang="en-US" sz="2200" dirty="0">
                <a:solidFill>
                  <a:schemeClr val="tx1"/>
                </a:solidFill>
                <a:effectLst/>
                <a:latin typeface="+mn-lt"/>
              </a:rPr>
              <a:t>               </a:t>
            </a:r>
            <a:br>
              <a:rPr lang="en-US" sz="2200" dirty="0">
                <a:solidFill>
                  <a:schemeClr val="tx1"/>
                </a:solidFill>
                <a:effectLst/>
                <a:latin typeface="+mn-lt"/>
              </a:rPr>
            </a:br>
            <a:r>
              <a:rPr lang="en-US" sz="2400" b="0" dirty="0">
                <a:solidFill>
                  <a:schemeClr val="tx1"/>
                </a:solidFill>
                <a:effectLst/>
                <a:latin typeface="+mn-lt"/>
              </a:rPr>
              <a:t>System Landscape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52600"/>
            <a:ext cx="11604024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80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86600" y="381000"/>
            <a:ext cx="4572000" cy="685800"/>
          </a:xfrm>
        </p:spPr>
        <p:txBody>
          <a:bodyPr/>
          <a:lstStyle/>
          <a:p>
            <a:pPr algn="r"/>
            <a:r>
              <a:rPr lang="en-US" sz="2200" dirty="0">
                <a:solidFill>
                  <a:schemeClr val="tx1"/>
                </a:solidFill>
                <a:effectLst/>
                <a:latin typeface="+mn-lt"/>
              </a:rPr>
              <a:t>               </a:t>
            </a:r>
            <a:br>
              <a:rPr lang="en-US" sz="2200" dirty="0">
                <a:solidFill>
                  <a:schemeClr val="tx1"/>
                </a:solidFill>
                <a:effectLst/>
                <a:latin typeface="+mn-lt"/>
              </a:rPr>
            </a:br>
            <a:r>
              <a:rPr lang="en-US" sz="2400" b="0" dirty="0">
                <a:solidFill>
                  <a:schemeClr val="tx1"/>
                </a:solidFill>
                <a:effectLst/>
                <a:latin typeface="+mn-lt"/>
              </a:rPr>
              <a:t>System Landscape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19485"/>
            <a:ext cx="9525000" cy="46385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15240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 Case 1 (Cost Effective)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75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86600" y="381000"/>
            <a:ext cx="4572000" cy="685800"/>
          </a:xfrm>
        </p:spPr>
        <p:txBody>
          <a:bodyPr/>
          <a:lstStyle/>
          <a:p>
            <a:pPr algn="r"/>
            <a:r>
              <a:rPr lang="en-US" sz="2200" dirty="0">
                <a:solidFill>
                  <a:schemeClr val="tx1"/>
                </a:solidFill>
                <a:effectLst/>
                <a:latin typeface="+mn-lt"/>
              </a:rPr>
              <a:t>               </a:t>
            </a:r>
            <a:br>
              <a:rPr lang="en-US" sz="2200" dirty="0">
                <a:solidFill>
                  <a:schemeClr val="tx1"/>
                </a:solidFill>
                <a:effectLst/>
                <a:latin typeface="+mn-lt"/>
              </a:rPr>
            </a:br>
            <a:r>
              <a:rPr lang="en-US" sz="2400" b="0" dirty="0">
                <a:solidFill>
                  <a:schemeClr val="tx1"/>
                </a:solidFill>
                <a:effectLst/>
                <a:latin typeface="+mn-lt"/>
              </a:rPr>
              <a:t>System Landscape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0" y="15240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 Case 2 (Standard)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133600"/>
            <a:ext cx="1045587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1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86600" y="381000"/>
            <a:ext cx="4572000" cy="685800"/>
          </a:xfrm>
        </p:spPr>
        <p:txBody>
          <a:bodyPr/>
          <a:lstStyle/>
          <a:p>
            <a:pPr algn="r"/>
            <a:r>
              <a:rPr lang="en-US" sz="2200" dirty="0">
                <a:solidFill>
                  <a:schemeClr val="tx1"/>
                </a:solidFill>
                <a:effectLst/>
                <a:latin typeface="+mn-lt"/>
              </a:rPr>
              <a:t>               </a:t>
            </a:r>
            <a:br>
              <a:rPr lang="en-US" sz="2200" dirty="0">
                <a:solidFill>
                  <a:schemeClr val="tx1"/>
                </a:solidFill>
                <a:effectLst/>
                <a:latin typeface="+mn-lt"/>
              </a:rPr>
            </a:br>
            <a:r>
              <a:rPr lang="en-US" sz="2400" b="0" dirty="0">
                <a:solidFill>
                  <a:schemeClr val="tx1"/>
                </a:solidFill>
                <a:effectLst/>
                <a:latin typeface="+mn-lt"/>
              </a:rPr>
              <a:t>System Landscape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52600"/>
            <a:ext cx="10896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09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86600" y="381000"/>
            <a:ext cx="4572000" cy="685800"/>
          </a:xfrm>
        </p:spPr>
        <p:txBody>
          <a:bodyPr/>
          <a:lstStyle/>
          <a:p>
            <a:pPr algn="r"/>
            <a:r>
              <a:rPr lang="en-US" sz="2200" dirty="0">
                <a:solidFill>
                  <a:schemeClr val="tx1"/>
                </a:solidFill>
                <a:effectLst/>
                <a:latin typeface="+mn-lt"/>
              </a:rPr>
              <a:t>               </a:t>
            </a:r>
            <a:br>
              <a:rPr lang="en-US" sz="2200" dirty="0">
                <a:solidFill>
                  <a:schemeClr val="tx1"/>
                </a:solidFill>
                <a:effectLst/>
                <a:latin typeface="+mn-lt"/>
              </a:rPr>
            </a:br>
            <a:r>
              <a:rPr lang="en-US" sz="2400" b="0" dirty="0">
                <a:solidFill>
                  <a:schemeClr val="tx1"/>
                </a:solidFill>
                <a:effectLst/>
                <a:latin typeface="+mn-lt"/>
              </a:rPr>
              <a:t>System Landscape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117348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64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1017733"/>
              </p:ext>
            </p:extLst>
          </p:nvPr>
        </p:nvGraphicFramePr>
        <p:xfrm>
          <a:off x="381000" y="1066800"/>
          <a:ext cx="11353800" cy="579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4040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86600" y="381000"/>
            <a:ext cx="4572000" cy="685800"/>
          </a:xfrm>
        </p:spPr>
        <p:txBody>
          <a:bodyPr/>
          <a:lstStyle/>
          <a:p>
            <a:pPr algn="r"/>
            <a:r>
              <a:rPr lang="en-US" sz="2200" dirty="0">
                <a:solidFill>
                  <a:schemeClr val="tx1"/>
                </a:solidFill>
                <a:effectLst/>
                <a:latin typeface="+mn-lt"/>
              </a:rPr>
              <a:t>               </a:t>
            </a:r>
            <a:br>
              <a:rPr lang="en-US" sz="2200" dirty="0">
                <a:solidFill>
                  <a:schemeClr val="tx1"/>
                </a:solidFill>
                <a:effectLst/>
                <a:latin typeface="+mn-lt"/>
              </a:rPr>
            </a:br>
            <a:r>
              <a:rPr lang="en-US" sz="2400" b="0" dirty="0">
                <a:solidFill>
                  <a:schemeClr val="tx1"/>
                </a:solidFill>
                <a:effectLst/>
                <a:latin typeface="+mn-lt"/>
              </a:rPr>
              <a:t>User Roles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81200" y="1600201"/>
            <a:ext cx="8229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/>
              <a:t>In SAP Business </a:t>
            </a:r>
            <a:r>
              <a:rPr lang="en-US" b="0" dirty="0" err="1"/>
              <a:t>ByDesign</a:t>
            </a:r>
            <a:r>
              <a:rPr lang="en-US" b="0" dirty="0"/>
              <a:t> users are categorized in 3 </a:t>
            </a:r>
            <a:r>
              <a:rPr lang="en-US" b="0" dirty="0" smtClean="0"/>
              <a:t>roles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 smtClean="0"/>
              <a:t>Developer: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b="0" dirty="0" smtClean="0"/>
              <a:t>Create </a:t>
            </a:r>
            <a:r>
              <a:rPr lang="en-US" b="0" dirty="0"/>
              <a:t>and maintain all types of development objects in cloud application studio, (i.e., Developer can </a:t>
            </a:r>
            <a:r>
              <a:rPr lang="en-US" b="0" dirty="0" smtClean="0"/>
              <a:t>be </a:t>
            </a:r>
            <a:r>
              <a:rPr lang="en-US" b="0" dirty="0"/>
              <a:t>creating new business objects, user interfaces, forms, web services, whatever it might be</a:t>
            </a:r>
            <a:r>
              <a:rPr lang="en-US" b="0" dirty="0" smtClean="0"/>
              <a:t>.)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b="0" dirty="0" smtClean="0"/>
              <a:t> Access </a:t>
            </a:r>
            <a:r>
              <a:rPr lang="en-US" b="0" dirty="0"/>
              <a:t>work center views for </a:t>
            </a:r>
            <a:r>
              <a:rPr lang="en-US" b="0" dirty="0" smtClean="0"/>
              <a:t>analytics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 smtClean="0"/>
              <a:t>Studio administrator:</a:t>
            </a:r>
            <a:endParaRPr lang="en-US" b="0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b="0" dirty="0" smtClean="0"/>
              <a:t>Create </a:t>
            </a:r>
            <a:r>
              <a:rPr lang="en-US" b="0" dirty="0"/>
              <a:t>new solutions in Cloud Application </a:t>
            </a:r>
            <a:r>
              <a:rPr lang="en-US" b="0" dirty="0" smtClean="0"/>
              <a:t>studio</a:t>
            </a:r>
            <a:endParaRPr lang="en-US" b="0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b="0" dirty="0" smtClean="0"/>
              <a:t>Delete solutions</a:t>
            </a:r>
            <a:endParaRPr lang="en-US" b="0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b="0" dirty="0" smtClean="0"/>
              <a:t>Create </a:t>
            </a:r>
            <a:r>
              <a:rPr lang="en-US" b="0" dirty="0"/>
              <a:t>patch </a:t>
            </a:r>
            <a:r>
              <a:rPr lang="en-US" b="0" dirty="0" smtClean="0"/>
              <a:t>requests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dirty="0" smtClean="0"/>
              <a:t>Business user: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b="0" dirty="0" smtClean="0"/>
              <a:t>Used </a:t>
            </a:r>
            <a:r>
              <a:rPr lang="en-US" b="0" dirty="0"/>
              <a:t>for testing within a development or test </a:t>
            </a:r>
            <a:r>
              <a:rPr lang="en-US" b="0" dirty="0" smtClean="0"/>
              <a:t>tenant</a:t>
            </a:r>
            <a:endParaRPr lang="en-US" b="0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b="0" dirty="0" smtClean="0"/>
              <a:t>Authorizations </a:t>
            </a:r>
            <a:r>
              <a:rPr lang="en-US" b="0" dirty="0"/>
              <a:t>equal to a user on a customer </a:t>
            </a:r>
            <a:r>
              <a:rPr lang="en-US" b="0" dirty="0" smtClean="0"/>
              <a:t>tenant</a:t>
            </a:r>
            <a:endParaRPr lang="en-US" b="0" dirty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b="0" dirty="0" smtClean="0"/>
              <a:t>No </a:t>
            </a:r>
            <a:r>
              <a:rPr lang="en-US" b="0" dirty="0"/>
              <a:t>authorization for studio access (no access to Partner Development work center</a:t>
            </a:r>
            <a:r>
              <a:rPr lang="en-US" b="0" dirty="0" smtClean="0"/>
              <a:t>!)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08992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9101333"/>
              </p:ext>
            </p:extLst>
          </p:nvPr>
        </p:nvGraphicFramePr>
        <p:xfrm>
          <a:off x="381000" y="1219200"/>
          <a:ext cx="11201400" cy="563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7989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7383233"/>
              </p:ext>
            </p:extLst>
          </p:nvPr>
        </p:nvGraphicFramePr>
        <p:xfrm>
          <a:off x="457200" y="1066800"/>
          <a:ext cx="11353800" cy="579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8981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24000"/>
            <a:ext cx="10980190" cy="5058359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7010400" y="381000"/>
            <a:ext cx="45720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defRPr>
            </a:lvl2pPr>
            <a:lvl3pPr algn="ctr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defRPr>
            </a:lvl3pPr>
            <a:lvl4pPr algn="ctr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defRPr>
            </a:lvl4pPr>
            <a:lvl5pPr algn="ctr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defRPr>
            </a:lvl5pPr>
            <a:lvl6pPr marL="4572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defRPr>
            </a:lvl6pPr>
            <a:lvl7pPr marL="9144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defRPr>
            </a:lvl7pPr>
            <a:lvl8pPr marL="13716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defRPr>
            </a:lvl8pPr>
            <a:lvl9pPr marL="18288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defRPr>
            </a:lvl9pPr>
          </a:lstStyle>
          <a:p>
            <a:pPr algn="r"/>
            <a:r>
              <a:rPr lang="en-US" sz="2200" b="0" kern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       </a:t>
            </a:r>
            <a:br>
              <a:rPr lang="en-US" sz="2200" b="0" kern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0" kern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Extension - Overview</a:t>
            </a:r>
            <a:endParaRPr lang="en-US" sz="2400" b="0" kern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89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7010400" y="381000"/>
            <a:ext cx="45720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defRPr>
            </a:lvl2pPr>
            <a:lvl3pPr algn="ctr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defRPr>
            </a:lvl3pPr>
            <a:lvl4pPr algn="ctr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defRPr>
            </a:lvl4pPr>
            <a:lvl5pPr algn="ctr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defRPr>
            </a:lvl5pPr>
            <a:lvl6pPr marL="4572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defRPr>
            </a:lvl6pPr>
            <a:lvl7pPr marL="9144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defRPr>
            </a:lvl7pPr>
            <a:lvl8pPr marL="13716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defRPr>
            </a:lvl8pPr>
            <a:lvl9pPr marL="18288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defRPr>
            </a:lvl9pPr>
          </a:lstStyle>
          <a:p>
            <a:pPr algn="r"/>
            <a:r>
              <a:rPr lang="en-US" sz="2200" b="0" kern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       </a:t>
            </a:r>
            <a:br>
              <a:rPr lang="en-US" sz="2200" b="0" kern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0" kern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Extension - Overview</a:t>
            </a:r>
            <a:endParaRPr lang="en-US" sz="2400" b="0" kern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305" y="1316948"/>
            <a:ext cx="6152095" cy="554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8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7010400" y="381000"/>
            <a:ext cx="45720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defRPr>
            </a:lvl2pPr>
            <a:lvl3pPr algn="ctr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defRPr>
            </a:lvl3pPr>
            <a:lvl4pPr algn="ctr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defRPr>
            </a:lvl4pPr>
            <a:lvl5pPr algn="ctr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defRPr>
            </a:lvl5pPr>
            <a:lvl6pPr marL="4572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defRPr>
            </a:lvl6pPr>
            <a:lvl7pPr marL="9144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defRPr>
            </a:lvl7pPr>
            <a:lvl8pPr marL="13716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defRPr>
            </a:lvl8pPr>
            <a:lvl9pPr marL="18288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defRPr>
            </a:lvl9pPr>
          </a:lstStyle>
          <a:p>
            <a:pPr algn="r"/>
            <a:r>
              <a:rPr lang="en-US" sz="2200" b="0" kern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       </a:t>
            </a:r>
            <a:br>
              <a:rPr lang="en-US" sz="2200" b="0" kern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0" kern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Extension – Key User Tools</a:t>
            </a:r>
            <a:endParaRPr lang="en-US" sz="2400" b="0" kern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295400"/>
            <a:ext cx="10972800" cy="543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99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057400"/>
            <a:ext cx="11049000" cy="4433811"/>
          </a:xfrm>
          <a:prstGeom prst="rect">
            <a:avLst/>
          </a:prstGeom>
        </p:spPr>
      </p:pic>
      <p:sp>
        <p:nvSpPr>
          <p:cNvPr id="3" name="Title 3"/>
          <p:cNvSpPr txBox="1">
            <a:spLocks/>
          </p:cNvSpPr>
          <p:nvPr/>
        </p:nvSpPr>
        <p:spPr>
          <a:xfrm>
            <a:off x="5867400" y="381000"/>
            <a:ext cx="57912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defRPr>
            </a:lvl2pPr>
            <a:lvl3pPr algn="ctr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defRPr>
            </a:lvl3pPr>
            <a:lvl4pPr algn="ctr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defRPr>
            </a:lvl4pPr>
            <a:lvl5pPr algn="ctr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defRPr>
            </a:lvl5pPr>
            <a:lvl6pPr marL="4572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defRPr>
            </a:lvl6pPr>
            <a:lvl7pPr marL="9144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defRPr>
            </a:lvl7pPr>
            <a:lvl8pPr marL="13716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defRPr>
            </a:lvl8pPr>
            <a:lvl9pPr marL="1828800" algn="ctr" rtl="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defRPr>
            </a:lvl9pPr>
          </a:lstStyle>
          <a:p>
            <a:pPr algn="r"/>
            <a:r>
              <a:rPr lang="en-US" sz="2200" kern="0" dirty="0" smtClean="0">
                <a:solidFill>
                  <a:schemeClr val="tx1"/>
                </a:solidFill>
                <a:effectLst/>
                <a:latin typeface="+mn-lt"/>
              </a:rPr>
              <a:t>               </a:t>
            </a:r>
            <a:br>
              <a:rPr lang="en-US" sz="2200" kern="0" dirty="0" smtClean="0">
                <a:solidFill>
                  <a:schemeClr val="tx1"/>
                </a:solidFill>
                <a:effectLst/>
                <a:latin typeface="+mn-lt"/>
              </a:rPr>
            </a:br>
            <a:r>
              <a:rPr lang="en-US" sz="2400" b="0" kern="0" dirty="0" smtClean="0">
                <a:solidFill>
                  <a:schemeClr val="tx1"/>
                </a:solidFill>
                <a:effectLst/>
                <a:latin typeface="+mn-lt"/>
              </a:rPr>
              <a:t>Extension – Integration - </a:t>
            </a:r>
            <a:r>
              <a:rPr lang="en-US" sz="2400" b="0" kern="0" dirty="0" err="1" smtClean="0">
                <a:solidFill>
                  <a:schemeClr val="tx1"/>
                </a:solidFill>
                <a:effectLst/>
                <a:latin typeface="+mn-lt"/>
              </a:rPr>
              <a:t>Webservices</a:t>
            </a:r>
            <a:endParaRPr lang="en-US" sz="2400" b="0" kern="0" dirty="0"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0646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72200" y="381000"/>
            <a:ext cx="5486400" cy="685800"/>
          </a:xfrm>
        </p:spPr>
        <p:txBody>
          <a:bodyPr/>
          <a:lstStyle/>
          <a:p>
            <a:pPr algn="r"/>
            <a:r>
              <a:rPr lang="en-US" sz="2200" dirty="0">
                <a:solidFill>
                  <a:schemeClr val="tx1"/>
                </a:solidFill>
                <a:effectLst/>
                <a:latin typeface="+mn-lt"/>
              </a:rPr>
              <a:t>               </a:t>
            </a:r>
            <a:br>
              <a:rPr lang="en-US" sz="2200" dirty="0">
                <a:solidFill>
                  <a:schemeClr val="tx1"/>
                </a:solidFill>
                <a:effectLst/>
                <a:latin typeface="+mn-lt"/>
              </a:rPr>
            </a:br>
            <a:r>
              <a:rPr lang="en-US" sz="2400" b="0" dirty="0" smtClean="0">
                <a:solidFill>
                  <a:schemeClr val="tx1"/>
                </a:solidFill>
                <a:effectLst/>
                <a:latin typeface="+mn-lt"/>
              </a:rPr>
              <a:t>Extension – Integration - </a:t>
            </a:r>
            <a:r>
              <a:rPr lang="en-US" sz="2400" b="0" dirty="0" err="1" smtClean="0">
                <a:solidFill>
                  <a:schemeClr val="tx1"/>
                </a:solidFill>
                <a:effectLst/>
                <a:latin typeface="+mn-lt"/>
              </a:rPr>
              <a:t>Webservices</a:t>
            </a:r>
            <a:endParaRPr lang="en-US" sz="2400" b="0" dirty="0"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71600"/>
            <a:ext cx="11353800" cy="533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5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72200" y="381000"/>
            <a:ext cx="5486400" cy="685800"/>
          </a:xfrm>
        </p:spPr>
        <p:txBody>
          <a:bodyPr/>
          <a:lstStyle/>
          <a:p>
            <a:pPr algn="r"/>
            <a:r>
              <a:rPr lang="en-US" sz="2200" dirty="0">
                <a:solidFill>
                  <a:schemeClr val="tx1"/>
                </a:solidFill>
                <a:effectLst/>
                <a:latin typeface="+mn-lt"/>
              </a:rPr>
              <a:t>               </a:t>
            </a:r>
            <a:br>
              <a:rPr lang="en-US" sz="2200" dirty="0">
                <a:solidFill>
                  <a:schemeClr val="tx1"/>
                </a:solidFill>
                <a:effectLst/>
                <a:latin typeface="+mn-lt"/>
              </a:rPr>
            </a:br>
            <a:r>
              <a:rPr lang="en-US" sz="2400" b="0" dirty="0" smtClean="0">
                <a:solidFill>
                  <a:schemeClr val="tx1"/>
                </a:solidFill>
                <a:effectLst/>
                <a:latin typeface="+mn-lt"/>
              </a:rPr>
              <a:t>Extension – Integration – XML Input</a:t>
            </a:r>
            <a:endParaRPr lang="en-US" sz="2400" b="0" dirty="0"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47799"/>
            <a:ext cx="10972800" cy="50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0" y="381000"/>
            <a:ext cx="7086600" cy="685800"/>
          </a:xfrm>
        </p:spPr>
        <p:txBody>
          <a:bodyPr/>
          <a:lstStyle/>
          <a:p>
            <a:pPr algn="r"/>
            <a:r>
              <a:rPr lang="en-US" sz="2200" dirty="0">
                <a:solidFill>
                  <a:schemeClr val="tx1"/>
                </a:solidFill>
                <a:effectLst/>
                <a:latin typeface="+mn-lt"/>
              </a:rPr>
              <a:t>               </a:t>
            </a:r>
            <a:br>
              <a:rPr lang="en-US" sz="2200" dirty="0">
                <a:solidFill>
                  <a:schemeClr val="tx1"/>
                </a:solidFill>
                <a:effectLst/>
                <a:latin typeface="+mn-lt"/>
              </a:rPr>
            </a:br>
            <a:r>
              <a:rPr lang="en-US" sz="2400" b="0" dirty="0" smtClean="0">
                <a:solidFill>
                  <a:schemeClr val="tx1"/>
                </a:solidFill>
                <a:effectLst/>
                <a:latin typeface="+mn-lt"/>
              </a:rPr>
              <a:t>Extension – Integration – Internal Communication</a:t>
            </a:r>
            <a:endParaRPr lang="en-US" sz="2400" b="0" dirty="0"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94" y="1447800"/>
            <a:ext cx="10771806" cy="508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40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00800" y="381000"/>
            <a:ext cx="5257800" cy="685800"/>
          </a:xfrm>
        </p:spPr>
        <p:txBody>
          <a:bodyPr/>
          <a:lstStyle/>
          <a:p>
            <a:pPr algn="r"/>
            <a:r>
              <a:rPr lang="en-US" sz="2200" dirty="0">
                <a:solidFill>
                  <a:schemeClr val="tx1"/>
                </a:solidFill>
                <a:effectLst/>
                <a:latin typeface="+mn-lt"/>
              </a:rPr>
              <a:t>               </a:t>
            </a:r>
            <a:br>
              <a:rPr lang="en-US" sz="2200" dirty="0">
                <a:solidFill>
                  <a:schemeClr val="tx1"/>
                </a:solidFill>
                <a:effectLst/>
                <a:latin typeface="+mn-lt"/>
              </a:rPr>
            </a:br>
            <a:r>
              <a:rPr lang="en-US" sz="2400" b="0" dirty="0" smtClean="0">
                <a:solidFill>
                  <a:schemeClr val="tx1"/>
                </a:solidFill>
                <a:effectLst/>
                <a:latin typeface="+mn-lt"/>
              </a:rPr>
              <a:t>Extension – Integration - </a:t>
            </a:r>
            <a:r>
              <a:rPr lang="en-US" sz="2400" b="0" dirty="0" err="1" smtClean="0">
                <a:solidFill>
                  <a:schemeClr val="tx1"/>
                </a:solidFill>
                <a:effectLst/>
                <a:latin typeface="+mn-lt"/>
              </a:rPr>
              <a:t>Mashup</a:t>
            </a:r>
            <a:endParaRPr lang="en-US" sz="2400" b="0" dirty="0"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447800"/>
            <a:ext cx="11133992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4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8832680"/>
              </p:ext>
            </p:extLst>
          </p:nvPr>
        </p:nvGraphicFramePr>
        <p:xfrm>
          <a:off x="457200" y="1066800"/>
          <a:ext cx="11277600" cy="579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4757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86600" y="381000"/>
            <a:ext cx="4572000" cy="685800"/>
          </a:xfrm>
        </p:spPr>
        <p:txBody>
          <a:bodyPr/>
          <a:lstStyle/>
          <a:p>
            <a:pPr algn="r"/>
            <a:r>
              <a:rPr lang="en-US" sz="2200" dirty="0">
                <a:solidFill>
                  <a:schemeClr val="tx1"/>
                </a:solidFill>
                <a:effectLst/>
                <a:latin typeface="+mn-lt"/>
              </a:rPr>
              <a:t>               </a:t>
            </a:r>
            <a:br>
              <a:rPr lang="en-US" sz="2200" dirty="0">
                <a:solidFill>
                  <a:schemeClr val="tx1"/>
                </a:solidFill>
                <a:effectLst/>
                <a:latin typeface="+mn-lt"/>
              </a:rPr>
            </a:br>
            <a:r>
              <a:rPr lang="en-US" sz="2400" b="0" dirty="0">
                <a:solidFill>
                  <a:schemeClr val="tx1"/>
                </a:solidFill>
                <a:effectLst/>
                <a:latin typeface="+mn-lt"/>
              </a:rPr>
              <a:t>What is it 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" y="1600200"/>
            <a:ext cx="12176761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800600" y="381000"/>
            <a:ext cx="6858000" cy="685800"/>
          </a:xfrm>
        </p:spPr>
        <p:txBody>
          <a:bodyPr/>
          <a:lstStyle/>
          <a:p>
            <a:pPr algn="r"/>
            <a:r>
              <a:rPr lang="en-US" sz="2200" dirty="0">
                <a:solidFill>
                  <a:schemeClr val="tx1"/>
                </a:solidFill>
                <a:effectLst/>
                <a:latin typeface="+mn-lt"/>
              </a:rPr>
              <a:t>               </a:t>
            </a:r>
            <a:br>
              <a:rPr lang="en-US" sz="2200" dirty="0">
                <a:solidFill>
                  <a:schemeClr val="tx1"/>
                </a:solidFill>
                <a:effectLst/>
                <a:latin typeface="+mn-lt"/>
              </a:rPr>
            </a:br>
            <a:r>
              <a:rPr lang="en-US" sz="2400" b="0" dirty="0">
                <a:solidFill>
                  <a:schemeClr val="tx1"/>
                </a:solidFill>
                <a:effectLst/>
                <a:latin typeface="+mn-lt"/>
              </a:rPr>
              <a:t>SAP Cloud Application </a:t>
            </a:r>
            <a:r>
              <a:rPr lang="en-US" sz="2400" b="0" dirty="0" smtClean="0">
                <a:solidFill>
                  <a:schemeClr val="tx1"/>
                </a:solidFill>
                <a:effectLst/>
                <a:latin typeface="+mn-lt"/>
              </a:rPr>
              <a:t>Studio – Overview</a:t>
            </a:r>
            <a:endParaRPr lang="en-US" sz="2400" b="0" dirty="0"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219200"/>
            <a:ext cx="1112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38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800600" y="381000"/>
            <a:ext cx="6858000" cy="685800"/>
          </a:xfrm>
        </p:spPr>
        <p:txBody>
          <a:bodyPr/>
          <a:lstStyle/>
          <a:p>
            <a:pPr algn="r"/>
            <a:r>
              <a:rPr lang="en-US" sz="2200" dirty="0">
                <a:solidFill>
                  <a:schemeClr val="tx1"/>
                </a:solidFill>
                <a:effectLst/>
                <a:latin typeface="+mn-lt"/>
              </a:rPr>
              <a:t>               </a:t>
            </a:r>
            <a:br>
              <a:rPr lang="en-US" sz="2200" dirty="0">
                <a:solidFill>
                  <a:schemeClr val="tx1"/>
                </a:solidFill>
                <a:effectLst/>
                <a:latin typeface="+mn-lt"/>
              </a:rPr>
            </a:br>
            <a:r>
              <a:rPr lang="en-US" sz="2400" b="0" dirty="0">
                <a:solidFill>
                  <a:schemeClr val="tx1"/>
                </a:solidFill>
                <a:effectLst/>
                <a:latin typeface="+mn-lt"/>
              </a:rPr>
              <a:t>SAP Cloud Application </a:t>
            </a:r>
            <a:r>
              <a:rPr lang="en-US" sz="2400" b="0" dirty="0" smtClean="0">
                <a:solidFill>
                  <a:schemeClr val="tx1"/>
                </a:solidFill>
                <a:effectLst/>
                <a:latin typeface="+mn-lt"/>
              </a:rPr>
              <a:t>Studio – Key Features</a:t>
            </a:r>
            <a:endParaRPr lang="en-US" sz="2400" b="0" dirty="0"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524000"/>
            <a:ext cx="10355741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2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86200" y="381000"/>
            <a:ext cx="7772400" cy="685800"/>
          </a:xfrm>
        </p:spPr>
        <p:txBody>
          <a:bodyPr/>
          <a:lstStyle/>
          <a:p>
            <a:pPr algn="r"/>
            <a:r>
              <a:rPr lang="en-US" sz="2200" dirty="0">
                <a:solidFill>
                  <a:schemeClr val="tx1"/>
                </a:solidFill>
                <a:effectLst/>
                <a:latin typeface="+mn-lt"/>
              </a:rPr>
              <a:t>               </a:t>
            </a:r>
            <a:br>
              <a:rPr lang="en-US" sz="2200" dirty="0">
                <a:solidFill>
                  <a:schemeClr val="tx1"/>
                </a:solidFill>
                <a:effectLst/>
                <a:latin typeface="+mn-lt"/>
              </a:rPr>
            </a:br>
            <a:r>
              <a:rPr lang="en-US" sz="2400" b="0" dirty="0">
                <a:solidFill>
                  <a:schemeClr val="tx1"/>
                </a:solidFill>
                <a:effectLst/>
                <a:latin typeface="+mn-lt"/>
              </a:rPr>
              <a:t>SAP Cloud Application </a:t>
            </a:r>
            <a:r>
              <a:rPr lang="en-US" sz="2400" b="0" dirty="0" smtClean="0">
                <a:solidFill>
                  <a:schemeClr val="tx1"/>
                </a:solidFill>
                <a:effectLst/>
                <a:latin typeface="+mn-lt"/>
              </a:rPr>
              <a:t>Studio – How does it work ?</a:t>
            </a:r>
            <a:endParaRPr lang="en-US" sz="2400" b="0" dirty="0"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371600"/>
            <a:ext cx="8153400" cy="514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26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800600" y="381000"/>
            <a:ext cx="6858000" cy="685800"/>
          </a:xfrm>
        </p:spPr>
        <p:txBody>
          <a:bodyPr/>
          <a:lstStyle/>
          <a:p>
            <a:pPr algn="r"/>
            <a:r>
              <a:rPr lang="en-US" sz="2200" dirty="0">
                <a:solidFill>
                  <a:schemeClr val="tx1"/>
                </a:solidFill>
                <a:effectLst/>
                <a:latin typeface="+mn-lt"/>
              </a:rPr>
              <a:t>               </a:t>
            </a:r>
            <a:br>
              <a:rPr lang="en-US" sz="2200" dirty="0">
                <a:solidFill>
                  <a:schemeClr val="tx1"/>
                </a:solidFill>
                <a:effectLst/>
                <a:latin typeface="+mn-lt"/>
              </a:rPr>
            </a:br>
            <a:r>
              <a:rPr lang="en-US" sz="2400" b="0" dirty="0">
                <a:solidFill>
                  <a:schemeClr val="tx1"/>
                </a:solidFill>
                <a:effectLst/>
                <a:latin typeface="+mn-lt"/>
              </a:rPr>
              <a:t>SAP Cloud Application </a:t>
            </a:r>
            <a:r>
              <a:rPr lang="en-US" sz="2400" b="0" dirty="0" smtClean="0">
                <a:solidFill>
                  <a:schemeClr val="tx1"/>
                </a:solidFill>
                <a:effectLst/>
                <a:latin typeface="+mn-lt"/>
              </a:rPr>
              <a:t>Studio – Solution Types</a:t>
            </a:r>
            <a:endParaRPr lang="en-US" sz="2400" b="0" dirty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600200"/>
            <a:ext cx="3810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solution </a:t>
            </a: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is the package of development for the SAP Cloud Applications Studio. </a:t>
            </a:r>
            <a:endParaRPr lang="en-US" sz="2000" b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2000" b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will have the collection of different development objects that you will build and create and </a:t>
            </a:r>
            <a:r>
              <a:rPr lang="en-US" sz="2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maintain.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sz="2000" b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2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We </a:t>
            </a: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can move this content to another tenants, whether it be a test or </a:t>
            </a:r>
            <a:r>
              <a:rPr lang="en-US" sz="2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502044"/>
            <a:ext cx="7547002" cy="474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8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800600" y="381000"/>
            <a:ext cx="6858000" cy="685800"/>
          </a:xfrm>
        </p:spPr>
        <p:txBody>
          <a:bodyPr/>
          <a:lstStyle/>
          <a:p>
            <a:pPr algn="r"/>
            <a:r>
              <a:rPr lang="en-US" sz="2200" dirty="0">
                <a:solidFill>
                  <a:schemeClr val="tx1"/>
                </a:solidFill>
                <a:effectLst/>
                <a:latin typeface="+mn-lt"/>
              </a:rPr>
              <a:t>               </a:t>
            </a:r>
            <a:br>
              <a:rPr lang="en-US" sz="2200" dirty="0">
                <a:solidFill>
                  <a:schemeClr val="tx1"/>
                </a:solidFill>
                <a:effectLst/>
                <a:latin typeface="+mn-lt"/>
              </a:rPr>
            </a:br>
            <a:r>
              <a:rPr lang="en-US" sz="2400" b="0" dirty="0">
                <a:solidFill>
                  <a:schemeClr val="tx1"/>
                </a:solidFill>
                <a:effectLst/>
                <a:latin typeface="+mn-lt"/>
              </a:rPr>
              <a:t>SAP Cloud Application </a:t>
            </a:r>
            <a:r>
              <a:rPr lang="en-US" sz="2400" b="0" dirty="0" smtClean="0">
                <a:solidFill>
                  <a:schemeClr val="tx1"/>
                </a:solidFill>
                <a:effectLst/>
                <a:latin typeface="+mn-lt"/>
              </a:rPr>
              <a:t>Studio – Deployment Unit</a:t>
            </a:r>
            <a:endParaRPr lang="en-US" sz="2400" b="0" dirty="0"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409700"/>
            <a:ext cx="9553013" cy="2362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105656"/>
            <a:ext cx="2636520" cy="263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5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800600" y="381000"/>
            <a:ext cx="6858000" cy="685800"/>
          </a:xfrm>
        </p:spPr>
        <p:txBody>
          <a:bodyPr/>
          <a:lstStyle/>
          <a:p>
            <a:pPr algn="r"/>
            <a:r>
              <a:rPr lang="en-US" sz="2200" dirty="0">
                <a:solidFill>
                  <a:schemeClr val="tx1"/>
                </a:solidFill>
                <a:effectLst/>
                <a:latin typeface="+mn-lt"/>
              </a:rPr>
              <a:t>               </a:t>
            </a:r>
            <a:br>
              <a:rPr lang="en-US" sz="2200" dirty="0">
                <a:solidFill>
                  <a:schemeClr val="tx1"/>
                </a:solidFill>
                <a:effectLst/>
                <a:latin typeface="+mn-lt"/>
              </a:rPr>
            </a:br>
            <a:r>
              <a:rPr lang="en-US" sz="2400" b="0" dirty="0">
                <a:solidFill>
                  <a:schemeClr val="tx1"/>
                </a:solidFill>
                <a:effectLst/>
                <a:latin typeface="+mn-lt"/>
              </a:rPr>
              <a:t>SAP Cloud Application </a:t>
            </a:r>
            <a:r>
              <a:rPr lang="en-US" sz="2400" b="0" dirty="0" smtClean="0">
                <a:solidFill>
                  <a:schemeClr val="tx1"/>
                </a:solidFill>
                <a:effectLst/>
                <a:latin typeface="+mn-lt"/>
              </a:rPr>
              <a:t>Studio – Deployment Unit</a:t>
            </a:r>
            <a:endParaRPr lang="en-US" sz="2400" b="0" dirty="0"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21" y="1524000"/>
            <a:ext cx="11136279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82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0" y="381000"/>
            <a:ext cx="8610600" cy="685800"/>
          </a:xfrm>
        </p:spPr>
        <p:txBody>
          <a:bodyPr/>
          <a:lstStyle/>
          <a:p>
            <a:pPr algn="r"/>
            <a:r>
              <a:rPr lang="en-US" sz="2200" dirty="0">
                <a:solidFill>
                  <a:schemeClr val="tx1"/>
                </a:solidFill>
                <a:effectLst/>
                <a:latin typeface="+mn-lt"/>
              </a:rPr>
              <a:t>               </a:t>
            </a:r>
            <a:br>
              <a:rPr lang="en-US" sz="2200" dirty="0">
                <a:solidFill>
                  <a:schemeClr val="tx1"/>
                </a:solidFill>
                <a:effectLst/>
                <a:latin typeface="+mn-lt"/>
              </a:rPr>
            </a:br>
            <a:r>
              <a:rPr lang="en-US" sz="2400" b="0" dirty="0">
                <a:solidFill>
                  <a:schemeClr val="tx1"/>
                </a:solidFill>
                <a:effectLst/>
                <a:latin typeface="+mn-lt"/>
              </a:rPr>
              <a:t>SAP Cloud Application </a:t>
            </a:r>
            <a:r>
              <a:rPr lang="en-US" sz="2400" b="0" dirty="0" smtClean="0">
                <a:solidFill>
                  <a:schemeClr val="tx1"/>
                </a:solidFill>
                <a:effectLst/>
                <a:latin typeface="+mn-lt"/>
              </a:rPr>
              <a:t>Studio - </a:t>
            </a:r>
            <a:r>
              <a:rPr lang="en-US" sz="2400" b="0" dirty="0">
                <a:solidFill>
                  <a:schemeClr val="tx1"/>
                </a:solidFill>
                <a:effectLst/>
                <a:latin typeface="+mn-lt"/>
              </a:rPr>
              <a:t>Customer-specific solution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1600200"/>
            <a:ext cx="10515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0" dirty="0"/>
              <a:t>Main type of solution that we’ll work with in the Cloud Applications </a:t>
            </a:r>
            <a:r>
              <a:rPr lang="en-US" sz="2000" b="0" dirty="0" smtClean="0"/>
              <a:t>Studio</a:t>
            </a:r>
          </a:p>
          <a:p>
            <a:r>
              <a:rPr lang="en-US" sz="2000" b="0" dirty="0" smtClean="0"/>
              <a:t> </a:t>
            </a:r>
            <a:endParaRPr lang="en-US" sz="2000" b="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0" dirty="0"/>
              <a:t>Contains development items for a specific </a:t>
            </a:r>
            <a:r>
              <a:rPr lang="en-US" sz="2000" b="0" dirty="0" smtClean="0"/>
              <a:t>customer</a:t>
            </a:r>
          </a:p>
          <a:p>
            <a:endParaRPr lang="en-US" sz="2000" b="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0" dirty="0"/>
              <a:t>Can contain items requiring “Admin Mode</a:t>
            </a:r>
            <a:r>
              <a:rPr lang="en-US" sz="2000" b="0" dirty="0" smtClean="0"/>
              <a:t>”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b="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0" dirty="0"/>
              <a:t>Can be deployed to the customer’s production </a:t>
            </a:r>
            <a:r>
              <a:rPr lang="en-US" sz="2000" b="0" dirty="0" smtClean="0"/>
              <a:t>tenant</a:t>
            </a:r>
          </a:p>
          <a:p>
            <a:endParaRPr lang="en-US" sz="2000" b="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0" dirty="0"/>
              <a:t>All content is solution-specific, cannot be used for another customer</a:t>
            </a:r>
          </a:p>
          <a:p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362776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0" y="381000"/>
            <a:ext cx="8610600" cy="685800"/>
          </a:xfrm>
        </p:spPr>
        <p:txBody>
          <a:bodyPr/>
          <a:lstStyle/>
          <a:p>
            <a:pPr algn="r"/>
            <a:r>
              <a:rPr lang="en-US" sz="2200" dirty="0">
                <a:solidFill>
                  <a:schemeClr val="tx1"/>
                </a:solidFill>
                <a:effectLst/>
                <a:latin typeface="+mn-lt"/>
              </a:rPr>
              <a:t>               </a:t>
            </a:r>
            <a:br>
              <a:rPr lang="en-US" sz="2200" dirty="0">
                <a:solidFill>
                  <a:schemeClr val="tx1"/>
                </a:solidFill>
                <a:effectLst/>
                <a:latin typeface="+mn-lt"/>
              </a:rPr>
            </a:br>
            <a:r>
              <a:rPr lang="en-US" sz="2400" b="0" dirty="0">
                <a:solidFill>
                  <a:schemeClr val="tx1"/>
                </a:solidFill>
                <a:effectLst/>
                <a:latin typeface="+mn-lt"/>
              </a:rPr>
              <a:t>SAP Cloud Application </a:t>
            </a:r>
            <a:r>
              <a:rPr lang="en-US" sz="2400" b="0" dirty="0" smtClean="0">
                <a:solidFill>
                  <a:schemeClr val="tx1"/>
                </a:solidFill>
                <a:effectLst/>
                <a:latin typeface="+mn-lt"/>
              </a:rPr>
              <a:t>Studio </a:t>
            </a:r>
            <a:r>
              <a:rPr lang="en-US" sz="2400" b="0" dirty="0">
                <a:solidFill>
                  <a:schemeClr val="tx1"/>
                </a:solidFill>
                <a:effectLst/>
                <a:latin typeface="+mn-lt"/>
              </a:rPr>
              <a:t>-</a:t>
            </a:r>
            <a:r>
              <a:rPr lang="en-US" sz="2400" b="0" dirty="0" smtClean="0">
                <a:solidFill>
                  <a:schemeClr val="tx1"/>
                </a:solidFill>
                <a:effectLst/>
                <a:latin typeface="+mn-lt"/>
              </a:rPr>
              <a:t> Solution Template</a:t>
            </a:r>
            <a:endParaRPr lang="en-US" sz="2400" b="0" dirty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1600200"/>
            <a:ext cx="105156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0" dirty="0"/>
              <a:t>Contains development items for reuse like BO, </a:t>
            </a:r>
            <a:r>
              <a:rPr lang="en-US" sz="2000" b="0" dirty="0" smtClean="0"/>
              <a:t>actions…</a:t>
            </a:r>
          </a:p>
          <a:p>
            <a:endParaRPr lang="en-US" sz="2000" b="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0" dirty="0"/>
              <a:t>Easily start development of customer-specific solutions by </a:t>
            </a:r>
            <a:r>
              <a:rPr lang="en-US" sz="2000" b="0" dirty="0" smtClean="0"/>
              <a:t>reusing</a:t>
            </a:r>
          </a:p>
          <a:p>
            <a:endParaRPr lang="en-US" sz="2000" b="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0" dirty="0"/>
              <a:t>Development can continue through </a:t>
            </a:r>
            <a:r>
              <a:rPr lang="en-US" sz="2000" b="0" dirty="0" smtClean="0"/>
              <a:t>upgrades</a:t>
            </a:r>
          </a:p>
          <a:p>
            <a:endParaRPr lang="en-US" sz="2000" b="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0" dirty="0"/>
              <a:t>Can continue to maintain it through each release and can be updated and deployed over and </a:t>
            </a:r>
            <a:r>
              <a:rPr lang="en-US" sz="2000" b="0" dirty="0" smtClean="0"/>
              <a:t>again</a:t>
            </a:r>
          </a:p>
          <a:p>
            <a:endParaRPr lang="en-US" sz="2000" b="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0" dirty="0"/>
              <a:t>No need for creating a patch, it can be downloaded and </a:t>
            </a:r>
            <a:r>
              <a:rPr lang="en-US" sz="2000" b="0" dirty="0" smtClean="0"/>
              <a:t>uploaded</a:t>
            </a:r>
          </a:p>
          <a:p>
            <a:endParaRPr lang="en-US" sz="2000" b="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0" dirty="0"/>
              <a:t>You can import a solution template into the studio version in which it has been created and into the two subsequent versions</a:t>
            </a:r>
          </a:p>
        </p:txBody>
      </p:sp>
    </p:spTree>
    <p:extLst>
      <p:ext uri="{BB962C8B-B14F-4D97-AF65-F5344CB8AC3E}">
        <p14:creationId xmlns:p14="http://schemas.microsoft.com/office/powerpoint/2010/main" val="85202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0" y="381000"/>
            <a:ext cx="8610600" cy="685800"/>
          </a:xfrm>
        </p:spPr>
        <p:txBody>
          <a:bodyPr/>
          <a:lstStyle/>
          <a:p>
            <a:pPr algn="r"/>
            <a:r>
              <a:rPr lang="en-US" sz="2200" dirty="0">
                <a:solidFill>
                  <a:schemeClr val="tx1"/>
                </a:solidFill>
                <a:effectLst/>
                <a:latin typeface="+mn-lt"/>
              </a:rPr>
              <a:t>               </a:t>
            </a:r>
            <a:br>
              <a:rPr lang="en-US" sz="2200" dirty="0">
                <a:solidFill>
                  <a:schemeClr val="tx1"/>
                </a:solidFill>
                <a:effectLst/>
                <a:latin typeface="+mn-lt"/>
              </a:rPr>
            </a:br>
            <a:r>
              <a:rPr lang="en-US" sz="2400" b="0" dirty="0">
                <a:solidFill>
                  <a:schemeClr val="tx1"/>
                </a:solidFill>
                <a:effectLst/>
                <a:latin typeface="+mn-lt"/>
              </a:rPr>
              <a:t>SAP Cloud Application </a:t>
            </a:r>
            <a:r>
              <a:rPr lang="en-US" sz="2400" b="0" dirty="0" smtClean="0">
                <a:solidFill>
                  <a:schemeClr val="tx1"/>
                </a:solidFill>
                <a:effectLst/>
                <a:latin typeface="+mn-lt"/>
              </a:rPr>
              <a:t>Studio – Programming Languages</a:t>
            </a:r>
            <a:endParaRPr lang="en-US" sz="2400" b="0" dirty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" y="1752600"/>
            <a:ext cx="807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0" dirty="0" smtClean="0"/>
              <a:t>ABSL (Advanced Business Script Language)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b="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0" dirty="0" smtClean="0"/>
              <a:t>BODL (Business Object Description Language)</a:t>
            </a: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374366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0" y="381000"/>
            <a:ext cx="8610600" cy="685800"/>
          </a:xfrm>
        </p:spPr>
        <p:txBody>
          <a:bodyPr/>
          <a:lstStyle/>
          <a:p>
            <a:pPr algn="r"/>
            <a:r>
              <a:rPr lang="en-US" sz="2200" dirty="0">
                <a:solidFill>
                  <a:schemeClr val="tx1"/>
                </a:solidFill>
                <a:effectLst/>
                <a:latin typeface="+mn-lt"/>
              </a:rPr>
              <a:t>               </a:t>
            </a:r>
            <a:br>
              <a:rPr lang="en-US" sz="2200" dirty="0">
                <a:solidFill>
                  <a:schemeClr val="tx1"/>
                </a:solidFill>
                <a:effectLst/>
                <a:latin typeface="+mn-lt"/>
              </a:rPr>
            </a:br>
            <a:r>
              <a:rPr lang="en-US" sz="2400" b="0" dirty="0">
                <a:solidFill>
                  <a:schemeClr val="tx1"/>
                </a:solidFill>
                <a:effectLst/>
                <a:latin typeface="+mn-lt"/>
              </a:rPr>
              <a:t>SAP Cloud Application </a:t>
            </a:r>
            <a:r>
              <a:rPr lang="en-US" sz="2400" b="0" dirty="0" smtClean="0">
                <a:solidFill>
                  <a:schemeClr val="tx1"/>
                </a:solidFill>
                <a:effectLst/>
                <a:latin typeface="+mn-lt"/>
              </a:rPr>
              <a:t>Studio – BODL</a:t>
            </a:r>
            <a:endParaRPr lang="en-US" sz="2400" b="0" dirty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1676400"/>
            <a:ext cx="10896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6940" lvl="1" indent="-285750" defTabSz="685800">
              <a:buFont typeface="Wingdings" panose="05000000000000000000" pitchFamily="2" charset="2"/>
              <a:buChar char="Ø"/>
            </a:pPr>
            <a:r>
              <a:rPr lang="en-US" sz="2000" kern="0" dirty="0">
                <a:solidFill>
                  <a:schemeClr val="tx2">
                    <a:lumMod val="75000"/>
                  </a:schemeClr>
                </a:solidFill>
              </a:rPr>
              <a:t>A business object </a:t>
            </a:r>
            <a:r>
              <a:rPr lang="en-US" sz="2000" b="0" kern="0" dirty="0">
                <a:solidFill>
                  <a:schemeClr val="tx2">
                    <a:lumMod val="75000"/>
                  </a:schemeClr>
                </a:solidFill>
              </a:rPr>
              <a:t>is an entity of significance to a business. For example: Sales Order, Employee, </a:t>
            </a:r>
            <a:r>
              <a:rPr lang="en-US" sz="2000" b="0" kern="0" dirty="0" smtClean="0">
                <a:solidFill>
                  <a:schemeClr val="tx2">
                    <a:lumMod val="75000"/>
                  </a:schemeClr>
                </a:solidFill>
              </a:rPr>
              <a:t>Product…</a:t>
            </a:r>
          </a:p>
          <a:p>
            <a:pPr marL="286940" lvl="1" indent="-285750" defTabSz="685800">
              <a:buFont typeface="Wingdings" panose="05000000000000000000" pitchFamily="2" charset="2"/>
              <a:buChar char="Ø"/>
            </a:pPr>
            <a:endParaRPr lang="en-US" sz="2000" b="0" kern="0" dirty="0">
              <a:solidFill>
                <a:schemeClr val="tx2">
                  <a:lumMod val="75000"/>
                </a:schemeClr>
              </a:solidFill>
            </a:endParaRPr>
          </a:p>
          <a:p>
            <a:pPr marL="286940" lvl="1" indent="-285750" defTabSz="685800">
              <a:buFont typeface="Wingdings" panose="05000000000000000000" pitchFamily="2" charset="2"/>
              <a:buChar char="Ø"/>
            </a:pPr>
            <a:r>
              <a:rPr lang="en-US" sz="2000" b="0" kern="0" dirty="0">
                <a:solidFill>
                  <a:schemeClr val="tx2">
                    <a:lumMod val="75000"/>
                  </a:schemeClr>
                </a:solidFill>
              </a:rPr>
              <a:t>Business objects </a:t>
            </a:r>
            <a:r>
              <a:rPr lang="en-US" sz="2000" b="0" kern="0" dirty="0" smtClean="0">
                <a:solidFill>
                  <a:schemeClr val="tx2">
                    <a:lumMod val="75000"/>
                  </a:schemeClr>
                </a:solidFill>
              </a:rPr>
              <a:t>contain:</a:t>
            </a:r>
          </a:p>
          <a:p>
            <a:pPr marL="801290" lvl="2" indent="-342900" defTabSz="685800">
              <a:buFont typeface="Wingdings" panose="05000000000000000000" pitchFamily="2" charset="2"/>
              <a:buChar char="ü"/>
            </a:pPr>
            <a:r>
              <a:rPr lang="en-US" sz="2000" b="0" kern="0" dirty="0" smtClean="0">
                <a:solidFill>
                  <a:schemeClr val="tx2">
                    <a:lumMod val="75000"/>
                  </a:schemeClr>
                </a:solidFill>
              </a:rPr>
              <a:t>Nodes</a:t>
            </a:r>
          </a:p>
          <a:p>
            <a:pPr marL="801290" lvl="2" indent="-342900" defTabSz="685800">
              <a:buFont typeface="Wingdings" panose="05000000000000000000" pitchFamily="2" charset="2"/>
              <a:buChar char="ü"/>
            </a:pPr>
            <a:r>
              <a:rPr lang="en-US" sz="2000" b="0" kern="0" dirty="0" smtClean="0">
                <a:solidFill>
                  <a:schemeClr val="tx2">
                    <a:lumMod val="75000"/>
                  </a:schemeClr>
                </a:solidFill>
              </a:rPr>
              <a:t>Elements</a:t>
            </a:r>
          </a:p>
          <a:p>
            <a:pPr marL="801290" lvl="2" indent="-342900" defTabSz="685800">
              <a:buFont typeface="Wingdings" panose="05000000000000000000" pitchFamily="2" charset="2"/>
              <a:buChar char="ü"/>
            </a:pPr>
            <a:r>
              <a:rPr lang="en-US" sz="2000" b="0" kern="0" dirty="0" smtClean="0">
                <a:solidFill>
                  <a:schemeClr val="tx2">
                    <a:lumMod val="75000"/>
                  </a:schemeClr>
                </a:solidFill>
              </a:rPr>
              <a:t>Associations</a:t>
            </a:r>
          </a:p>
          <a:p>
            <a:pPr marL="801290" lvl="2" indent="-342900" defTabSz="685800">
              <a:buFont typeface="Wingdings" panose="05000000000000000000" pitchFamily="2" charset="2"/>
              <a:buChar char="ü"/>
            </a:pPr>
            <a:r>
              <a:rPr lang="en-US" sz="2000" b="0" kern="0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sz="2000" b="0" kern="0" dirty="0" smtClean="0">
                <a:solidFill>
                  <a:schemeClr val="tx2">
                    <a:lumMod val="75000"/>
                  </a:schemeClr>
                </a:solidFill>
              </a:rPr>
              <a:t>ctions.</a:t>
            </a:r>
          </a:p>
        </p:txBody>
      </p:sp>
    </p:spTree>
    <p:extLst>
      <p:ext uri="{BB962C8B-B14F-4D97-AF65-F5344CB8AC3E}">
        <p14:creationId xmlns:p14="http://schemas.microsoft.com/office/powerpoint/2010/main" val="176291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86600" y="381000"/>
            <a:ext cx="4572000" cy="685800"/>
          </a:xfrm>
        </p:spPr>
        <p:txBody>
          <a:bodyPr/>
          <a:lstStyle/>
          <a:p>
            <a:pPr algn="r"/>
            <a:r>
              <a:rPr lang="en-US" sz="2200" dirty="0">
                <a:solidFill>
                  <a:schemeClr val="tx1"/>
                </a:solidFill>
                <a:effectLst/>
                <a:latin typeface="+mn-lt"/>
              </a:rPr>
              <a:t>               </a:t>
            </a:r>
            <a:br>
              <a:rPr lang="en-US" sz="2200" dirty="0">
                <a:solidFill>
                  <a:schemeClr val="tx1"/>
                </a:solidFill>
                <a:effectLst/>
                <a:latin typeface="+mn-lt"/>
              </a:rPr>
            </a:br>
            <a:r>
              <a:rPr lang="en-US" sz="2400" b="0" dirty="0">
                <a:solidFill>
                  <a:schemeClr val="tx1"/>
                </a:solidFill>
                <a:effectLst/>
                <a:latin typeface="+mn-lt"/>
              </a:rPr>
              <a:t>What is it ?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447800"/>
            <a:ext cx="8382000" cy="525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942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0" y="381000"/>
            <a:ext cx="8610600" cy="685800"/>
          </a:xfrm>
        </p:spPr>
        <p:txBody>
          <a:bodyPr/>
          <a:lstStyle/>
          <a:p>
            <a:pPr algn="r"/>
            <a:r>
              <a:rPr lang="en-US" sz="2200" dirty="0">
                <a:solidFill>
                  <a:schemeClr val="tx1"/>
                </a:solidFill>
                <a:effectLst/>
                <a:latin typeface="+mn-lt"/>
              </a:rPr>
              <a:t>               </a:t>
            </a:r>
            <a:br>
              <a:rPr lang="en-US" sz="2200" dirty="0">
                <a:solidFill>
                  <a:schemeClr val="tx1"/>
                </a:solidFill>
                <a:effectLst/>
                <a:latin typeface="+mn-lt"/>
              </a:rPr>
            </a:br>
            <a:r>
              <a:rPr lang="en-US" sz="2400" b="0" dirty="0">
                <a:solidFill>
                  <a:schemeClr val="tx1"/>
                </a:solidFill>
                <a:effectLst/>
                <a:latin typeface="+mn-lt"/>
              </a:rPr>
              <a:t>SAP Cloud Application </a:t>
            </a:r>
            <a:r>
              <a:rPr lang="en-US" sz="2400" b="0" dirty="0" smtClean="0">
                <a:solidFill>
                  <a:schemeClr val="tx1"/>
                </a:solidFill>
                <a:effectLst/>
                <a:latin typeface="+mn-lt"/>
              </a:rPr>
              <a:t>Studio – BODL</a:t>
            </a:r>
            <a:endParaRPr lang="en-US" sz="2400" b="0" dirty="0"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371600"/>
            <a:ext cx="892666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35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0" y="381000"/>
            <a:ext cx="8610600" cy="685800"/>
          </a:xfrm>
        </p:spPr>
        <p:txBody>
          <a:bodyPr/>
          <a:lstStyle/>
          <a:p>
            <a:pPr algn="r"/>
            <a:r>
              <a:rPr lang="en-US" sz="2200" dirty="0">
                <a:solidFill>
                  <a:schemeClr val="tx1"/>
                </a:solidFill>
                <a:effectLst/>
                <a:latin typeface="+mn-lt"/>
              </a:rPr>
              <a:t>               </a:t>
            </a:r>
            <a:br>
              <a:rPr lang="en-US" sz="2200" dirty="0">
                <a:solidFill>
                  <a:schemeClr val="tx1"/>
                </a:solidFill>
                <a:effectLst/>
                <a:latin typeface="+mn-lt"/>
              </a:rPr>
            </a:br>
            <a:r>
              <a:rPr lang="en-US" sz="2400" b="0" dirty="0">
                <a:solidFill>
                  <a:schemeClr val="tx1"/>
                </a:solidFill>
                <a:effectLst/>
                <a:latin typeface="+mn-lt"/>
              </a:rPr>
              <a:t>SAP Cloud Application </a:t>
            </a:r>
            <a:r>
              <a:rPr lang="en-US" sz="2400" b="0" dirty="0" smtClean="0">
                <a:solidFill>
                  <a:schemeClr val="tx1"/>
                </a:solidFill>
                <a:effectLst/>
                <a:latin typeface="+mn-lt"/>
              </a:rPr>
              <a:t>Studio – BODL</a:t>
            </a:r>
            <a:endParaRPr lang="en-US" sz="2400" b="0" dirty="0"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77" y="1371601"/>
            <a:ext cx="11119723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8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0" y="381000"/>
            <a:ext cx="8610600" cy="685800"/>
          </a:xfrm>
        </p:spPr>
        <p:txBody>
          <a:bodyPr/>
          <a:lstStyle/>
          <a:p>
            <a:pPr algn="r"/>
            <a:r>
              <a:rPr lang="en-US" sz="2200" dirty="0">
                <a:solidFill>
                  <a:schemeClr val="tx1"/>
                </a:solidFill>
                <a:effectLst/>
                <a:latin typeface="+mn-lt"/>
              </a:rPr>
              <a:t>               </a:t>
            </a:r>
            <a:br>
              <a:rPr lang="en-US" sz="2200" dirty="0">
                <a:solidFill>
                  <a:schemeClr val="tx1"/>
                </a:solidFill>
                <a:effectLst/>
                <a:latin typeface="+mn-lt"/>
              </a:rPr>
            </a:br>
            <a:r>
              <a:rPr lang="en-US" sz="2400" b="0" dirty="0">
                <a:solidFill>
                  <a:schemeClr val="tx1"/>
                </a:solidFill>
                <a:effectLst/>
                <a:latin typeface="+mn-lt"/>
              </a:rPr>
              <a:t>SAP Cloud Application </a:t>
            </a:r>
            <a:r>
              <a:rPr lang="en-US" sz="2400" b="0" dirty="0" smtClean="0">
                <a:solidFill>
                  <a:schemeClr val="tx1"/>
                </a:solidFill>
                <a:effectLst/>
                <a:latin typeface="+mn-lt"/>
              </a:rPr>
              <a:t>Studio – BODL</a:t>
            </a:r>
            <a:endParaRPr lang="en-US" sz="2400" b="0" dirty="0"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371600"/>
            <a:ext cx="10439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2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0" y="381000"/>
            <a:ext cx="8610600" cy="685800"/>
          </a:xfrm>
        </p:spPr>
        <p:txBody>
          <a:bodyPr/>
          <a:lstStyle/>
          <a:p>
            <a:pPr algn="r"/>
            <a:r>
              <a:rPr lang="en-US" sz="2200" dirty="0">
                <a:solidFill>
                  <a:schemeClr val="tx1"/>
                </a:solidFill>
                <a:effectLst/>
                <a:latin typeface="+mn-lt"/>
              </a:rPr>
              <a:t>               </a:t>
            </a:r>
            <a:br>
              <a:rPr lang="en-US" sz="2200" dirty="0">
                <a:solidFill>
                  <a:schemeClr val="tx1"/>
                </a:solidFill>
                <a:effectLst/>
                <a:latin typeface="+mn-lt"/>
              </a:rPr>
            </a:br>
            <a:r>
              <a:rPr lang="en-US" sz="2400" b="0" dirty="0">
                <a:solidFill>
                  <a:schemeClr val="tx1"/>
                </a:solidFill>
                <a:effectLst/>
                <a:latin typeface="+mn-lt"/>
              </a:rPr>
              <a:t>SAP Cloud Application </a:t>
            </a:r>
            <a:r>
              <a:rPr lang="en-US" sz="2400" b="0" dirty="0" smtClean="0">
                <a:solidFill>
                  <a:schemeClr val="tx1"/>
                </a:solidFill>
                <a:effectLst/>
                <a:latin typeface="+mn-lt"/>
              </a:rPr>
              <a:t>Studio – BODL</a:t>
            </a:r>
            <a:endParaRPr lang="en-US" sz="2400" b="0" dirty="0"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295400"/>
            <a:ext cx="10591800" cy="539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7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0" y="381000"/>
            <a:ext cx="8610600" cy="685800"/>
          </a:xfrm>
        </p:spPr>
        <p:txBody>
          <a:bodyPr/>
          <a:lstStyle/>
          <a:p>
            <a:pPr algn="r"/>
            <a:r>
              <a:rPr lang="en-US" sz="2200" dirty="0">
                <a:solidFill>
                  <a:schemeClr val="tx1"/>
                </a:solidFill>
                <a:effectLst/>
                <a:latin typeface="+mn-lt"/>
              </a:rPr>
              <a:t>               </a:t>
            </a:r>
            <a:br>
              <a:rPr lang="en-US" sz="2200" dirty="0">
                <a:solidFill>
                  <a:schemeClr val="tx1"/>
                </a:solidFill>
                <a:effectLst/>
                <a:latin typeface="+mn-lt"/>
              </a:rPr>
            </a:br>
            <a:r>
              <a:rPr lang="en-US" sz="2400" b="0" dirty="0">
                <a:solidFill>
                  <a:schemeClr val="tx1"/>
                </a:solidFill>
                <a:effectLst/>
                <a:latin typeface="+mn-lt"/>
              </a:rPr>
              <a:t>SAP Cloud Application </a:t>
            </a:r>
            <a:r>
              <a:rPr lang="en-US" sz="2400" b="0" dirty="0" smtClean="0">
                <a:solidFill>
                  <a:schemeClr val="tx1"/>
                </a:solidFill>
                <a:effectLst/>
                <a:latin typeface="+mn-lt"/>
              </a:rPr>
              <a:t>Studio – BODL</a:t>
            </a:r>
            <a:endParaRPr lang="en-US" sz="2400" b="0" dirty="0"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371600"/>
            <a:ext cx="10668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9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0" y="381000"/>
            <a:ext cx="8610600" cy="685800"/>
          </a:xfrm>
        </p:spPr>
        <p:txBody>
          <a:bodyPr/>
          <a:lstStyle/>
          <a:p>
            <a:pPr algn="r"/>
            <a:r>
              <a:rPr lang="en-US" sz="2200" dirty="0">
                <a:solidFill>
                  <a:schemeClr val="tx1"/>
                </a:solidFill>
                <a:effectLst/>
                <a:latin typeface="+mn-lt"/>
              </a:rPr>
              <a:t>               </a:t>
            </a:r>
            <a:br>
              <a:rPr lang="en-US" sz="2200" dirty="0">
                <a:solidFill>
                  <a:schemeClr val="tx1"/>
                </a:solidFill>
                <a:effectLst/>
                <a:latin typeface="+mn-lt"/>
              </a:rPr>
            </a:br>
            <a:r>
              <a:rPr lang="en-US" sz="2400" b="0" dirty="0">
                <a:solidFill>
                  <a:schemeClr val="tx1"/>
                </a:solidFill>
                <a:effectLst/>
                <a:latin typeface="+mn-lt"/>
              </a:rPr>
              <a:t>SAP Cloud Application </a:t>
            </a:r>
            <a:r>
              <a:rPr lang="en-US" sz="2400" b="0" dirty="0" smtClean="0">
                <a:solidFill>
                  <a:schemeClr val="tx1"/>
                </a:solidFill>
                <a:effectLst/>
                <a:latin typeface="+mn-lt"/>
              </a:rPr>
              <a:t>Studio – ABSL, Actions, Events</a:t>
            </a:r>
            <a:endParaRPr lang="en-US" sz="2400" b="0" dirty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1752600"/>
            <a:ext cx="9067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0" dirty="0" smtClean="0"/>
              <a:t>ABSL can apply with: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0" dirty="0" smtClean="0"/>
              <a:t>Actions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0" dirty="0" smtClean="0"/>
              <a:t>Events</a:t>
            </a: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en-US" sz="2000" b="0" dirty="0" err="1" smtClean="0"/>
              <a:t>AfterLoading</a:t>
            </a:r>
            <a:r>
              <a:rPr lang="en-US" sz="2000" b="0" dirty="0"/>
              <a:t>: Is executed when a document is loaded (buffer is filled, UI is not yet </a:t>
            </a:r>
            <a:r>
              <a:rPr lang="en-US" sz="2000" b="0" dirty="0" smtClean="0"/>
              <a:t>displayed)</a:t>
            </a: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en-US" sz="2000" b="0" dirty="0" err="1" smtClean="0"/>
              <a:t>AfterModify</a:t>
            </a:r>
            <a:r>
              <a:rPr lang="en-US" sz="2000" b="0" dirty="0"/>
              <a:t>: Is executed for each node update. Can generate long loops when updating other </a:t>
            </a:r>
            <a:r>
              <a:rPr lang="en-US" sz="2000" b="0" dirty="0" smtClean="0"/>
              <a:t>nodes.</a:t>
            </a: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en-US" sz="2000" b="0" dirty="0" err="1" smtClean="0"/>
              <a:t>BeforeSave</a:t>
            </a:r>
            <a:r>
              <a:rPr lang="en-US" sz="2000" b="0" dirty="0"/>
              <a:t>: Is executed for each node save. Not as expensive as the </a:t>
            </a:r>
            <a:r>
              <a:rPr lang="en-US" sz="2000" b="0" dirty="0" err="1" smtClean="0"/>
              <a:t>AfterModify</a:t>
            </a:r>
            <a:r>
              <a:rPr lang="en-US" sz="2000" b="0" dirty="0" smtClean="0"/>
              <a:t>.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b="0" dirty="0" smtClean="0"/>
              <a:t>Validation</a:t>
            </a:r>
          </a:p>
          <a:p>
            <a:pPr marL="1257300" lvl="2" indent="-342900">
              <a:buFont typeface="Wingdings" panose="05000000000000000000" pitchFamily="2" charset="2"/>
              <a:buChar char="q"/>
            </a:pPr>
            <a:r>
              <a:rPr lang="en-US" sz="2000" b="0" dirty="0" err="1"/>
              <a:t>OnSave</a:t>
            </a:r>
            <a:r>
              <a:rPr lang="en-US" sz="2000" b="0" dirty="0"/>
              <a:t>: is used to check if particular conditions are fulfilled, such as the conditions for saving a business object </a:t>
            </a:r>
            <a:r>
              <a:rPr lang="en-US" sz="2000" b="0" dirty="0" smtClean="0"/>
              <a:t>node</a:t>
            </a:r>
            <a:r>
              <a:rPr lang="en-US" sz="2000" b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991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0" y="381000"/>
            <a:ext cx="8610600" cy="685800"/>
          </a:xfrm>
        </p:spPr>
        <p:txBody>
          <a:bodyPr/>
          <a:lstStyle/>
          <a:p>
            <a:pPr algn="r"/>
            <a:r>
              <a:rPr lang="en-US" sz="2200" dirty="0">
                <a:solidFill>
                  <a:schemeClr val="tx1"/>
                </a:solidFill>
                <a:effectLst/>
                <a:latin typeface="+mn-lt"/>
              </a:rPr>
              <a:t>               </a:t>
            </a:r>
            <a:br>
              <a:rPr lang="en-US" sz="2200" dirty="0">
                <a:solidFill>
                  <a:schemeClr val="tx1"/>
                </a:solidFill>
                <a:effectLst/>
                <a:latin typeface="+mn-lt"/>
              </a:rPr>
            </a:br>
            <a:r>
              <a:rPr lang="en-US" sz="2400" b="0" dirty="0">
                <a:solidFill>
                  <a:schemeClr val="tx1"/>
                </a:solidFill>
                <a:effectLst/>
                <a:latin typeface="+mn-lt"/>
              </a:rPr>
              <a:t>SAP Cloud Application </a:t>
            </a:r>
            <a:r>
              <a:rPr lang="en-US" sz="2400" b="0" dirty="0" smtClean="0">
                <a:solidFill>
                  <a:schemeClr val="tx1"/>
                </a:solidFill>
                <a:effectLst/>
                <a:latin typeface="+mn-lt"/>
              </a:rPr>
              <a:t>Studio – Life Cycle Management</a:t>
            </a:r>
            <a:endParaRPr lang="en-US" sz="2400" b="0" dirty="0"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524000"/>
            <a:ext cx="9829800" cy="510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1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0" y="381000"/>
            <a:ext cx="8610600" cy="685800"/>
          </a:xfrm>
        </p:spPr>
        <p:txBody>
          <a:bodyPr/>
          <a:lstStyle/>
          <a:p>
            <a:pPr algn="r"/>
            <a:r>
              <a:rPr lang="en-US" sz="2200" dirty="0">
                <a:solidFill>
                  <a:schemeClr val="tx1"/>
                </a:solidFill>
                <a:effectLst/>
                <a:latin typeface="+mn-lt"/>
              </a:rPr>
              <a:t>               </a:t>
            </a:r>
            <a:br>
              <a:rPr lang="en-US" sz="2200" dirty="0">
                <a:solidFill>
                  <a:schemeClr val="tx1"/>
                </a:solidFill>
                <a:effectLst/>
                <a:latin typeface="+mn-lt"/>
              </a:rPr>
            </a:br>
            <a:r>
              <a:rPr lang="en-US" sz="2400" b="0" dirty="0">
                <a:solidFill>
                  <a:schemeClr val="tx1"/>
                </a:solidFill>
                <a:effectLst/>
                <a:latin typeface="+mn-lt"/>
              </a:rPr>
              <a:t>SAP Cloud Application </a:t>
            </a:r>
            <a:r>
              <a:rPr lang="en-US" sz="2400" b="0" dirty="0" smtClean="0">
                <a:solidFill>
                  <a:schemeClr val="tx1"/>
                </a:solidFill>
                <a:effectLst/>
                <a:latin typeface="+mn-lt"/>
              </a:rPr>
              <a:t>Studio – Life Cycle Management</a:t>
            </a:r>
            <a:endParaRPr lang="en-US" sz="2400" b="0" dirty="0"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362200"/>
            <a:ext cx="8928103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5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0" y="381000"/>
            <a:ext cx="8610600" cy="685800"/>
          </a:xfrm>
        </p:spPr>
        <p:txBody>
          <a:bodyPr/>
          <a:lstStyle/>
          <a:p>
            <a:pPr algn="r"/>
            <a:r>
              <a:rPr lang="en-US" sz="2200" dirty="0">
                <a:solidFill>
                  <a:schemeClr val="tx1"/>
                </a:solidFill>
                <a:effectLst/>
                <a:latin typeface="+mn-lt"/>
              </a:rPr>
              <a:t>               </a:t>
            </a:r>
            <a:br>
              <a:rPr lang="en-US" sz="2200" dirty="0">
                <a:solidFill>
                  <a:schemeClr val="tx1"/>
                </a:solidFill>
                <a:effectLst/>
                <a:latin typeface="+mn-lt"/>
              </a:rPr>
            </a:br>
            <a:r>
              <a:rPr lang="en-US" sz="2400" b="0" dirty="0">
                <a:solidFill>
                  <a:schemeClr val="tx1"/>
                </a:solidFill>
                <a:effectLst/>
                <a:latin typeface="+mn-lt"/>
              </a:rPr>
              <a:t>SAP Cloud Application </a:t>
            </a:r>
            <a:r>
              <a:rPr lang="en-US" sz="2400" b="0" dirty="0" smtClean="0">
                <a:solidFill>
                  <a:schemeClr val="tx1"/>
                </a:solidFill>
                <a:effectLst/>
                <a:latin typeface="+mn-lt"/>
              </a:rPr>
              <a:t>Studio – Life Cycle Management</a:t>
            </a:r>
            <a:endParaRPr lang="en-US" sz="2400" b="0" dirty="0"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514600"/>
            <a:ext cx="10812912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1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0" y="381000"/>
            <a:ext cx="8610600" cy="685800"/>
          </a:xfrm>
        </p:spPr>
        <p:txBody>
          <a:bodyPr/>
          <a:lstStyle/>
          <a:p>
            <a:pPr algn="r"/>
            <a:r>
              <a:rPr lang="en-US" sz="2200" dirty="0">
                <a:solidFill>
                  <a:schemeClr val="tx1"/>
                </a:solidFill>
                <a:effectLst/>
                <a:latin typeface="+mn-lt"/>
              </a:rPr>
              <a:t>               </a:t>
            </a:r>
            <a:br>
              <a:rPr lang="en-US" sz="2200" dirty="0">
                <a:solidFill>
                  <a:schemeClr val="tx1"/>
                </a:solidFill>
                <a:effectLst/>
                <a:latin typeface="+mn-lt"/>
              </a:rPr>
            </a:br>
            <a:r>
              <a:rPr lang="en-US" sz="2400" b="0" dirty="0">
                <a:solidFill>
                  <a:schemeClr val="tx1"/>
                </a:solidFill>
                <a:effectLst/>
                <a:latin typeface="+mn-lt"/>
              </a:rPr>
              <a:t>SAP Cloud Application </a:t>
            </a:r>
            <a:r>
              <a:rPr lang="en-US" sz="2400" b="0" dirty="0" smtClean="0">
                <a:solidFill>
                  <a:schemeClr val="tx1"/>
                </a:solidFill>
                <a:effectLst/>
                <a:latin typeface="+mn-lt"/>
              </a:rPr>
              <a:t>Studio – Life Cycle Management</a:t>
            </a:r>
            <a:endParaRPr lang="en-US" sz="2400" b="0" dirty="0"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286000"/>
            <a:ext cx="10908631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72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86600" y="381000"/>
            <a:ext cx="4572000" cy="685800"/>
          </a:xfrm>
        </p:spPr>
        <p:txBody>
          <a:bodyPr/>
          <a:lstStyle/>
          <a:p>
            <a:pPr algn="r"/>
            <a:r>
              <a:rPr lang="en-US" sz="2200" b="0" dirty="0">
                <a:solidFill>
                  <a:schemeClr val="tx1"/>
                </a:solidFill>
                <a:effectLst/>
                <a:latin typeface="+mn-lt"/>
              </a:rPr>
              <a:t>               </a:t>
            </a:r>
            <a:br>
              <a:rPr lang="en-US" sz="2200" b="0" dirty="0">
                <a:solidFill>
                  <a:schemeClr val="tx1"/>
                </a:solidFill>
                <a:effectLst/>
                <a:latin typeface="+mn-lt"/>
              </a:rPr>
            </a:br>
            <a:r>
              <a:rPr lang="en-US" sz="2400" b="0" dirty="0">
                <a:solidFill>
                  <a:schemeClr val="tx1"/>
                </a:solidFill>
                <a:effectLst/>
                <a:latin typeface="+mn-lt"/>
              </a:rPr>
              <a:t>What is it 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446" r="5832"/>
          <a:stretch/>
        </p:blipFill>
        <p:spPr>
          <a:xfrm>
            <a:off x="568370" y="1275319"/>
            <a:ext cx="11090230" cy="543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73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0" y="381000"/>
            <a:ext cx="8610600" cy="685800"/>
          </a:xfrm>
        </p:spPr>
        <p:txBody>
          <a:bodyPr/>
          <a:lstStyle/>
          <a:p>
            <a:pPr algn="r"/>
            <a:r>
              <a:rPr lang="en-US" sz="2200" dirty="0">
                <a:solidFill>
                  <a:schemeClr val="tx1"/>
                </a:solidFill>
                <a:effectLst/>
                <a:latin typeface="+mn-lt"/>
              </a:rPr>
              <a:t>               </a:t>
            </a:r>
            <a:br>
              <a:rPr lang="en-US" sz="2200" dirty="0">
                <a:solidFill>
                  <a:schemeClr val="tx1"/>
                </a:solidFill>
                <a:effectLst/>
                <a:latin typeface="+mn-lt"/>
              </a:rPr>
            </a:br>
            <a:r>
              <a:rPr lang="en-US" sz="2400" b="0" dirty="0">
                <a:solidFill>
                  <a:schemeClr val="tx1"/>
                </a:solidFill>
                <a:effectLst/>
                <a:latin typeface="+mn-lt"/>
              </a:rPr>
              <a:t>SAP Cloud Application </a:t>
            </a:r>
            <a:r>
              <a:rPr lang="en-US" sz="2400" b="0" dirty="0" smtClean="0">
                <a:solidFill>
                  <a:schemeClr val="tx1"/>
                </a:solidFill>
                <a:effectLst/>
                <a:latin typeface="+mn-lt"/>
              </a:rPr>
              <a:t>Studio – Life Cycle Management</a:t>
            </a:r>
            <a:endParaRPr lang="en-US" sz="2400" b="0" dirty="0"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286000"/>
            <a:ext cx="8723809" cy="2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85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0" y="381000"/>
            <a:ext cx="8610600" cy="685800"/>
          </a:xfrm>
        </p:spPr>
        <p:txBody>
          <a:bodyPr/>
          <a:lstStyle/>
          <a:p>
            <a:pPr algn="r"/>
            <a:r>
              <a:rPr lang="en-US" sz="2200" dirty="0">
                <a:solidFill>
                  <a:schemeClr val="tx1"/>
                </a:solidFill>
                <a:effectLst/>
                <a:latin typeface="+mn-lt"/>
              </a:rPr>
              <a:t>               </a:t>
            </a:r>
            <a:br>
              <a:rPr lang="en-US" sz="2200" dirty="0">
                <a:solidFill>
                  <a:schemeClr val="tx1"/>
                </a:solidFill>
                <a:effectLst/>
                <a:latin typeface="+mn-lt"/>
              </a:rPr>
            </a:br>
            <a:r>
              <a:rPr lang="en-US" sz="2400" b="0" dirty="0">
                <a:solidFill>
                  <a:schemeClr val="tx1"/>
                </a:solidFill>
                <a:effectLst/>
                <a:latin typeface="+mn-lt"/>
              </a:rPr>
              <a:t>SAP Cloud Application </a:t>
            </a:r>
            <a:r>
              <a:rPr lang="en-US" sz="2400" b="0" dirty="0" smtClean="0">
                <a:solidFill>
                  <a:schemeClr val="tx1"/>
                </a:solidFill>
                <a:effectLst/>
                <a:latin typeface="+mn-lt"/>
              </a:rPr>
              <a:t>Studio – Life Cycle Management</a:t>
            </a:r>
            <a:endParaRPr lang="en-US" sz="2400" b="0" dirty="0"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447800"/>
            <a:ext cx="8876190" cy="27142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3977048"/>
            <a:ext cx="5480952" cy="265235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5791200" y="5303224"/>
            <a:ext cx="666841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105" y="3987162"/>
            <a:ext cx="5419136" cy="256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8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0" y="381000"/>
            <a:ext cx="8610600" cy="685800"/>
          </a:xfrm>
        </p:spPr>
        <p:txBody>
          <a:bodyPr/>
          <a:lstStyle/>
          <a:p>
            <a:pPr algn="r"/>
            <a:r>
              <a:rPr lang="en-US" sz="2200" dirty="0">
                <a:solidFill>
                  <a:schemeClr val="tx1"/>
                </a:solidFill>
                <a:effectLst/>
                <a:latin typeface="+mn-lt"/>
              </a:rPr>
              <a:t>               </a:t>
            </a:r>
            <a:br>
              <a:rPr lang="en-US" sz="2200" dirty="0">
                <a:solidFill>
                  <a:schemeClr val="tx1"/>
                </a:solidFill>
                <a:effectLst/>
                <a:latin typeface="+mn-lt"/>
              </a:rPr>
            </a:br>
            <a:r>
              <a:rPr lang="en-US" sz="2400" b="0" dirty="0">
                <a:solidFill>
                  <a:schemeClr val="tx1"/>
                </a:solidFill>
                <a:effectLst/>
                <a:latin typeface="+mn-lt"/>
              </a:rPr>
              <a:t>SAP Cloud Application </a:t>
            </a:r>
            <a:r>
              <a:rPr lang="en-US" sz="2400" b="0" dirty="0" smtClean="0">
                <a:solidFill>
                  <a:schemeClr val="tx1"/>
                </a:solidFill>
                <a:effectLst/>
                <a:latin typeface="+mn-lt"/>
              </a:rPr>
              <a:t>Studio – Life Cycle Management</a:t>
            </a:r>
            <a:endParaRPr lang="en-US" sz="2400" b="0" dirty="0"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447800"/>
            <a:ext cx="793132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4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0" y="381000"/>
            <a:ext cx="8610600" cy="685800"/>
          </a:xfrm>
        </p:spPr>
        <p:txBody>
          <a:bodyPr/>
          <a:lstStyle/>
          <a:p>
            <a:pPr algn="r"/>
            <a:r>
              <a:rPr lang="en-US" sz="2200" dirty="0">
                <a:solidFill>
                  <a:schemeClr val="tx1"/>
                </a:solidFill>
                <a:effectLst/>
                <a:latin typeface="+mn-lt"/>
              </a:rPr>
              <a:t>               </a:t>
            </a:r>
            <a:br>
              <a:rPr lang="en-US" sz="2200" dirty="0">
                <a:solidFill>
                  <a:schemeClr val="tx1"/>
                </a:solidFill>
                <a:effectLst/>
                <a:latin typeface="+mn-lt"/>
              </a:rPr>
            </a:br>
            <a:r>
              <a:rPr lang="en-US" sz="2400" b="0" dirty="0">
                <a:solidFill>
                  <a:schemeClr val="tx1"/>
                </a:solidFill>
                <a:effectLst/>
                <a:latin typeface="+mn-lt"/>
              </a:rPr>
              <a:t>SAP Cloud Application </a:t>
            </a:r>
            <a:r>
              <a:rPr lang="en-US" sz="2400" b="0" dirty="0" smtClean="0">
                <a:solidFill>
                  <a:schemeClr val="tx1"/>
                </a:solidFill>
                <a:effectLst/>
                <a:latin typeface="+mn-lt"/>
              </a:rPr>
              <a:t>Studio – Life Cycle Management</a:t>
            </a:r>
            <a:endParaRPr lang="en-US" sz="2400" b="0" dirty="0"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295400"/>
            <a:ext cx="8305800" cy="535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01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0" y="381000"/>
            <a:ext cx="8610600" cy="685800"/>
          </a:xfrm>
        </p:spPr>
        <p:txBody>
          <a:bodyPr/>
          <a:lstStyle/>
          <a:p>
            <a:pPr algn="r"/>
            <a:r>
              <a:rPr lang="en-US" sz="2200" dirty="0">
                <a:solidFill>
                  <a:schemeClr val="tx1"/>
                </a:solidFill>
                <a:effectLst/>
                <a:latin typeface="+mn-lt"/>
              </a:rPr>
              <a:t>               </a:t>
            </a:r>
            <a:br>
              <a:rPr lang="en-US" sz="2200" dirty="0">
                <a:solidFill>
                  <a:schemeClr val="tx1"/>
                </a:solidFill>
                <a:effectLst/>
                <a:latin typeface="+mn-lt"/>
              </a:rPr>
            </a:br>
            <a:r>
              <a:rPr lang="en-US" sz="2400" b="0" dirty="0">
                <a:solidFill>
                  <a:schemeClr val="tx1"/>
                </a:solidFill>
                <a:effectLst/>
                <a:latin typeface="+mn-lt"/>
              </a:rPr>
              <a:t>SAP Cloud Application </a:t>
            </a:r>
            <a:r>
              <a:rPr lang="en-US" sz="2400" b="0" dirty="0" smtClean="0">
                <a:solidFill>
                  <a:schemeClr val="tx1"/>
                </a:solidFill>
                <a:effectLst/>
                <a:latin typeface="+mn-lt"/>
              </a:rPr>
              <a:t>Studio – Life Cycle Management</a:t>
            </a:r>
            <a:endParaRPr lang="en-US" sz="2400" b="0" dirty="0"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476" y="1295400"/>
            <a:ext cx="8685724" cy="243840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5" idx="2"/>
          </p:cNvCxnSpPr>
          <p:nvPr/>
        </p:nvCxnSpPr>
        <p:spPr>
          <a:xfrm>
            <a:off x="5639338" y="3733800"/>
            <a:ext cx="0" cy="5334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333" y="4270248"/>
            <a:ext cx="8742867" cy="2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8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0" y="381000"/>
            <a:ext cx="8610600" cy="685800"/>
          </a:xfrm>
        </p:spPr>
        <p:txBody>
          <a:bodyPr/>
          <a:lstStyle/>
          <a:p>
            <a:pPr algn="r"/>
            <a:r>
              <a:rPr lang="en-US" sz="2200" dirty="0">
                <a:solidFill>
                  <a:schemeClr val="tx1"/>
                </a:solidFill>
                <a:effectLst/>
                <a:latin typeface="+mn-lt"/>
              </a:rPr>
              <a:t>               </a:t>
            </a:r>
            <a:br>
              <a:rPr lang="en-US" sz="2200" dirty="0">
                <a:solidFill>
                  <a:schemeClr val="tx1"/>
                </a:solidFill>
                <a:effectLst/>
                <a:latin typeface="+mn-lt"/>
              </a:rPr>
            </a:br>
            <a:r>
              <a:rPr lang="en-US" sz="2400" b="0" dirty="0">
                <a:solidFill>
                  <a:schemeClr val="tx1"/>
                </a:solidFill>
                <a:effectLst/>
                <a:latin typeface="+mn-lt"/>
              </a:rPr>
              <a:t>SAP Cloud Application </a:t>
            </a:r>
            <a:r>
              <a:rPr lang="en-US" sz="2400" b="0" dirty="0" smtClean="0">
                <a:solidFill>
                  <a:schemeClr val="tx1"/>
                </a:solidFill>
                <a:effectLst/>
                <a:latin typeface="+mn-lt"/>
              </a:rPr>
              <a:t>Studio – Debug</a:t>
            </a:r>
            <a:endParaRPr lang="en-US" sz="2400" b="0" dirty="0"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1524000"/>
            <a:ext cx="59436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4367707"/>
            <a:ext cx="4419600" cy="193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85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0" y="381000"/>
            <a:ext cx="8610600" cy="685800"/>
          </a:xfrm>
        </p:spPr>
        <p:txBody>
          <a:bodyPr/>
          <a:lstStyle/>
          <a:p>
            <a:pPr algn="r"/>
            <a:r>
              <a:rPr lang="en-US" sz="2200" dirty="0">
                <a:solidFill>
                  <a:schemeClr val="tx1"/>
                </a:solidFill>
                <a:effectLst/>
                <a:latin typeface="+mn-lt"/>
              </a:rPr>
              <a:t>               </a:t>
            </a:r>
            <a:br>
              <a:rPr lang="en-US" sz="2200" dirty="0">
                <a:solidFill>
                  <a:schemeClr val="tx1"/>
                </a:solidFill>
                <a:effectLst/>
                <a:latin typeface="+mn-lt"/>
              </a:rPr>
            </a:br>
            <a:r>
              <a:rPr lang="en-US" sz="2400" b="0" dirty="0">
                <a:solidFill>
                  <a:schemeClr val="tx1"/>
                </a:solidFill>
                <a:effectLst/>
                <a:latin typeface="+mn-lt"/>
              </a:rPr>
              <a:t>SAP Cloud Application </a:t>
            </a:r>
            <a:r>
              <a:rPr lang="en-US" sz="2400" b="0" dirty="0" smtClean="0">
                <a:solidFill>
                  <a:schemeClr val="tx1"/>
                </a:solidFill>
                <a:effectLst/>
                <a:latin typeface="+mn-lt"/>
              </a:rPr>
              <a:t>Studio – Debug</a:t>
            </a:r>
            <a:endParaRPr lang="en-US" sz="2400" b="0" dirty="0"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289160"/>
            <a:ext cx="10668000" cy="541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5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0" y="381000"/>
            <a:ext cx="8610600" cy="685800"/>
          </a:xfrm>
        </p:spPr>
        <p:txBody>
          <a:bodyPr/>
          <a:lstStyle/>
          <a:p>
            <a:pPr algn="r"/>
            <a:r>
              <a:rPr lang="en-US" sz="2200" dirty="0">
                <a:solidFill>
                  <a:schemeClr val="tx1"/>
                </a:solidFill>
                <a:effectLst/>
                <a:latin typeface="+mn-lt"/>
              </a:rPr>
              <a:t>               </a:t>
            </a:r>
            <a:br>
              <a:rPr lang="en-US" sz="2200" dirty="0">
                <a:solidFill>
                  <a:schemeClr val="tx1"/>
                </a:solidFill>
                <a:effectLst/>
                <a:latin typeface="+mn-lt"/>
              </a:rPr>
            </a:br>
            <a:r>
              <a:rPr lang="en-US" sz="2400" b="0" dirty="0">
                <a:solidFill>
                  <a:schemeClr val="tx1"/>
                </a:solidFill>
                <a:effectLst/>
                <a:latin typeface="+mn-lt"/>
              </a:rPr>
              <a:t>SAP Cloud Application </a:t>
            </a:r>
            <a:r>
              <a:rPr lang="en-US" sz="2400" b="0" dirty="0" smtClean="0">
                <a:solidFill>
                  <a:schemeClr val="tx1"/>
                </a:solidFill>
                <a:effectLst/>
                <a:latin typeface="+mn-lt"/>
              </a:rPr>
              <a:t>Studio – Debug</a:t>
            </a:r>
            <a:endParaRPr lang="en-US" sz="2400" b="0" dirty="0"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19200"/>
            <a:ext cx="10515600" cy="546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9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2766492"/>
              </p:ext>
            </p:extLst>
          </p:nvPr>
        </p:nvGraphicFramePr>
        <p:xfrm>
          <a:off x="457200" y="1066800"/>
          <a:ext cx="11277600" cy="579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0403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0" y="381000"/>
            <a:ext cx="8610600" cy="685800"/>
          </a:xfrm>
        </p:spPr>
        <p:txBody>
          <a:bodyPr/>
          <a:lstStyle/>
          <a:p>
            <a:pPr algn="r"/>
            <a:r>
              <a:rPr lang="en-US" sz="2200" dirty="0">
                <a:solidFill>
                  <a:schemeClr val="tx1"/>
                </a:solidFill>
                <a:effectLst/>
                <a:latin typeface="+mn-lt"/>
              </a:rPr>
              <a:t>               </a:t>
            </a:r>
            <a:br>
              <a:rPr lang="en-US" sz="2200" dirty="0">
                <a:solidFill>
                  <a:schemeClr val="tx1"/>
                </a:solidFill>
                <a:effectLst/>
                <a:latin typeface="+mn-lt"/>
              </a:rPr>
            </a:br>
            <a:r>
              <a:rPr lang="en-US" sz="2400" b="0" dirty="0" smtClean="0">
                <a:solidFill>
                  <a:schemeClr val="tx1"/>
                </a:solidFill>
                <a:effectLst/>
                <a:latin typeface="+mn-lt"/>
              </a:rPr>
              <a:t>Resources</a:t>
            </a:r>
            <a:endParaRPr lang="en-US" sz="2400" b="0" dirty="0"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2419695"/>
            <a:ext cx="10583865" cy="35239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1600200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SAP Cloud Applications Studio 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22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86600" y="381000"/>
            <a:ext cx="4572000" cy="685800"/>
          </a:xfrm>
        </p:spPr>
        <p:txBody>
          <a:bodyPr/>
          <a:lstStyle/>
          <a:p>
            <a:pPr algn="r"/>
            <a:r>
              <a:rPr lang="en-US" sz="2200" dirty="0">
                <a:solidFill>
                  <a:schemeClr val="tx1"/>
                </a:solidFill>
                <a:effectLst/>
                <a:latin typeface="+mn-lt"/>
              </a:rPr>
              <a:t>               </a:t>
            </a:r>
            <a:br>
              <a:rPr lang="en-US" sz="2200" dirty="0">
                <a:solidFill>
                  <a:schemeClr val="tx1"/>
                </a:solidFill>
                <a:effectLst/>
                <a:latin typeface="+mn-lt"/>
              </a:rPr>
            </a:br>
            <a:r>
              <a:rPr lang="en-US" sz="2400" b="0" dirty="0">
                <a:solidFill>
                  <a:schemeClr val="tx1"/>
                </a:solidFill>
                <a:effectLst/>
                <a:latin typeface="+mn-lt"/>
              </a:rPr>
              <a:t>What is it ?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" y="1295400"/>
            <a:ext cx="12170571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5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0" y="381000"/>
            <a:ext cx="8610600" cy="685800"/>
          </a:xfrm>
        </p:spPr>
        <p:txBody>
          <a:bodyPr/>
          <a:lstStyle/>
          <a:p>
            <a:pPr algn="r"/>
            <a:r>
              <a:rPr lang="en-US" sz="2200" dirty="0">
                <a:solidFill>
                  <a:schemeClr val="tx1"/>
                </a:solidFill>
                <a:effectLst/>
                <a:latin typeface="+mn-lt"/>
              </a:rPr>
              <a:t>               </a:t>
            </a:r>
            <a:br>
              <a:rPr lang="en-US" sz="2200" dirty="0">
                <a:solidFill>
                  <a:schemeClr val="tx1"/>
                </a:solidFill>
                <a:effectLst/>
                <a:latin typeface="+mn-lt"/>
              </a:rPr>
            </a:br>
            <a:r>
              <a:rPr lang="en-US" sz="2400" b="0" dirty="0" smtClean="0">
                <a:solidFill>
                  <a:schemeClr val="tx1"/>
                </a:solidFill>
                <a:effectLst/>
                <a:latin typeface="+mn-lt"/>
              </a:rPr>
              <a:t>Resources</a:t>
            </a:r>
            <a:endParaRPr lang="en-US" sz="2400" b="0" dirty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" y="1611868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Introduction into SAP Business </a:t>
            </a:r>
            <a:r>
              <a:rPr lang="en-US" dirty="0" err="1" smtClean="0"/>
              <a:t>ByDesign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209800"/>
            <a:ext cx="10668000" cy="438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8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0" y="381000"/>
            <a:ext cx="8610600" cy="685800"/>
          </a:xfrm>
        </p:spPr>
        <p:txBody>
          <a:bodyPr/>
          <a:lstStyle/>
          <a:p>
            <a:pPr algn="r"/>
            <a:r>
              <a:rPr lang="en-US" sz="2200" dirty="0">
                <a:solidFill>
                  <a:schemeClr val="tx1"/>
                </a:solidFill>
                <a:effectLst/>
                <a:latin typeface="+mn-lt"/>
              </a:rPr>
              <a:t>               </a:t>
            </a:r>
            <a:br>
              <a:rPr lang="en-US" sz="2200" dirty="0">
                <a:solidFill>
                  <a:schemeClr val="tx1"/>
                </a:solidFill>
                <a:effectLst/>
                <a:latin typeface="+mn-lt"/>
              </a:rPr>
            </a:br>
            <a:r>
              <a:rPr lang="en-US" sz="2400" b="0" dirty="0" smtClean="0">
                <a:solidFill>
                  <a:schemeClr val="tx1"/>
                </a:solidFill>
                <a:effectLst/>
                <a:latin typeface="+mn-lt"/>
              </a:rPr>
              <a:t>Resources</a:t>
            </a:r>
            <a:endParaRPr lang="en-US" sz="2400" b="0" dirty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" y="1600200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3. </a:t>
            </a:r>
            <a:r>
              <a:rPr lang="en-US" dirty="0" err="1" smtClean="0"/>
              <a:t>openSAP</a:t>
            </a:r>
            <a:r>
              <a:rPr lang="en-US" dirty="0" smtClean="0"/>
              <a:t> Courses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969532"/>
            <a:ext cx="10363200" cy="448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0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0" y="381000"/>
            <a:ext cx="8610600" cy="685800"/>
          </a:xfrm>
        </p:spPr>
        <p:txBody>
          <a:bodyPr/>
          <a:lstStyle/>
          <a:p>
            <a:pPr algn="r"/>
            <a:r>
              <a:rPr lang="en-US" sz="2200" dirty="0">
                <a:solidFill>
                  <a:schemeClr val="tx1"/>
                </a:solidFill>
                <a:effectLst/>
                <a:latin typeface="+mn-lt"/>
              </a:rPr>
              <a:t>               </a:t>
            </a:r>
            <a:br>
              <a:rPr lang="en-US" sz="2200" dirty="0">
                <a:solidFill>
                  <a:schemeClr val="tx1"/>
                </a:solidFill>
                <a:effectLst/>
                <a:latin typeface="+mn-lt"/>
              </a:rPr>
            </a:br>
            <a:r>
              <a:rPr lang="en-US" sz="2400" b="0" dirty="0" smtClean="0">
                <a:solidFill>
                  <a:schemeClr val="tx1"/>
                </a:solidFill>
                <a:effectLst/>
                <a:latin typeface="+mn-lt"/>
              </a:rPr>
              <a:t>Resources</a:t>
            </a:r>
            <a:endParaRPr lang="en-US" sz="2400" b="0" dirty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" y="1600200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4. SAP </a:t>
            </a:r>
            <a:r>
              <a:rPr lang="en-US" dirty="0" err="1" smtClean="0"/>
              <a:t>ByDesign</a:t>
            </a:r>
            <a:r>
              <a:rPr lang="en-US" dirty="0" smtClean="0"/>
              <a:t> Video Channel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950482"/>
            <a:ext cx="10515600" cy="470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46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0" y="381000"/>
            <a:ext cx="8610600" cy="685800"/>
          </a:xfrm>
        </p:spPr>
        <p:txBody>
          <a:bodyPr/>
          <a:lstStyle/>
          <a:p>
            <a:pPr algn="r"/>
            <a:r>
              <a:rPr lang="en-US" sz="2200" dirty="0" smtClean="0">
                <a:solidFill>
                  <a:schemeClr val="tx1"/>
                </a:solidFill>
                <a:effectLst/>
                <a:latin typeface="+mn-lt"/>
              </a:rPr>
              <a:t>               </a:t>
            </a:r>
            <a:br>
              <a:rPr lang="en-US" sz="2200" dirty="0" smtClean="0">
                <a:solidFill>
                  <a:schemeClr val="tx1"/>
                </a:solidFill>
                <a:effectLst/>
                <a:latin typeface="+mn-lt"/>
              </a:rPr>
            </a:br>
            <a:r>
              <a:rPr lang="en-US" sz="2400" b="0" dirty="0" smtClean="0">
                <a:solidFill>
                  <a:schemeClr val="tx1"/>
                </a:solidFill>
                <a:effectLst/>
                <a:latin typeface="+mn-lt"/>
              </a:rPr>
              <a:t>Resources</a:t>
            </a:r>
            <a:endParaRPr lang="en-US" sz="2400" b="0" dirty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" y="1600200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r>
              <a:rPr lang="en-US" dirty="0" smtClean="0"/>
              <a:t>. SAP </a:t>
            </a:r>
            <a:r>
              <a:rPr lang="en-US" dirty="0" err="1" smtClean="0"/>
              <a:t>CloudDev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76906"/>
            <a:ext cx="11028580" cy="442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3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828800" y="1219201"/>
            <a:ext cx="8382000" cy="4906963"/>
          </a:xfrm>
        </p:spPr>
        <p:txBody>
          <a:bodyPr/>
          <a:lstStyle/>
          <a:p>
            <a:pPr marL="0" indent="0">
              <a:buNone/>
            </a:pPr>
            <a:endParaRPr lang="en-US" dirty="0" smtClean="0">
              <a:solidFill>
                <a:srgbClr val="008000"/>
              </a:solidFill>
            </a:endParaRP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44200" y="712114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tx2"/>
                </a:solidFill>
              </a:rPr>
              <a:t>Q&amp;A</a:t>
            </a:r>
          </a:p>
        </p:txBody>
      </p:sp>
      <p:pic>
        <p:nvPicPr>
          <p:cNvPr id="1026" name="Picture 2" descr="Seminar GCP Next Extend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828800"/>
            <a:ext cx="6477000" cy="479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74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05200" y="2438401"/>
            <a:ext cx="5105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rgbClr val="FF0000"/>
                </a:solidFill>
                <a:latin typeface="Broadway" panose="04040905080B02020502" pitchFamily="82" charset="0"/>
              </a:rPr>
              <a:t>Thank You !</a:t>
            </a:r>
          </a:p>
          <a:p>
            <a:pPr algn="ctr"/>
            <a:endParaRPr lang="en-US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02127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09800" y="381000"/>
            <a:ext cx="9448800" cy="685800"/>
          </a:xfrm>
        </p:spPr>
        <p:txBody>
          <a:bodyPr/>
          <a:lstStyle/>
          <a:p>
            <a:pPr algn="r"/>
            <a:r>
              <a:rPr lang="en-US" sz="2400" dirty="0">
                <a:solidFill>
                  <a:schemeClr val="tx1"/>
                </a:solidFill>
                <a:effectLst/>
                <a:latin typeface="+mn-lt"/>
              </a:rPr>
              <a:t>               </a:t>
            </a:r>
            <a:br>
              <a:rPr lang="en-US" sz="2400" dirty="0">
                <a:solidFill>
                  <a:schemeClr val="tx1"/>
                </a:solidFill>
                <a:effectLst/>
                <a:latin typeface="+mn-lt"/>
              </a:rPr>
            </a:br>
            <a:r>
              <a:rPr lang="en-US" sz="2400" b="0" dirty="0" smtClean="0">
                <a:solidFill>
                  <a:schemeClr val="tx1"/>
                </a:solidFill>
                <a:effectLst/>
                <a:latin typeface="+mn-lt"/>
              </a:rPr>
              <a:t>SAP Cloud For Customer (C4C) and SAP Business </a:t>
            </a:r>
            <a:r>
              <a:rPr lang="en-US" sz="2400" b="0" dirty="0" err="1" smtClean="0">
                <a:solidFill>
                  <a:schemeClr val="tx1"/>
                </a:solidFill>
                <a:effectLst/>
                <a:latin typeface="+mn-lt"/>
              </a:rPr>
              <a:t>ByDesign</a:t>
            </a:r>
            <a:r>
              <a:rPr lang="en-US" sz="2400" b="0" dirty="0" smtClean="0">
                <a:solidFill>
                  <a:schemeClr val="tx1"/>
                </a:solidFill>
                <a:effectLst/>
                <a:latin typeface="+mn-lt"/>
              </a:rPr>
              <a:t> (</a:t>
            </a:r>
            <a:r>
              <a:rPr lang="en-US" sz="2400" b="0" dirty="0" err="1" smtClean="0">
                <a:solidFill>
                  <a:schemeClr val="tx1"/>
                </a:solidFill>
                <a:effectLst/>
                <a:latin typeface="+mn-lt"/>
              </a:rPr>
              <a:t>ByD</a:t>
            </a:r>
            <a:r>
              <a:rPr lang="en-US" sz="2400" b="0" dirty="0" smtClean="0">
                <a:solidFill>
                  <a:schemeClr val="tx1"/>
                </a:solidFill>
                <a:effectLst/>
                <a:latin typeface="+mn-lt"/>
              </a:rPr>
              <a:t>) </a:t>
            </a:r>
            <a:endParaRPr lang="en-US" sz="2400" b="0" dirty="0"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1447800"/>
            <a:ext cx="4800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>
                <a:solidFill>
                  <a:srgbClr val="FF0000"/>
                </a:solidFill>
              </a:rPr>
              <a:t>SAP </a:t>
            </a:r>
            <a:r>
              <a:rPr lang="en-US" sz="2800" dirty="0" err="1" smtClean="0">
                <a:solidFill>
                  <a:srgbClr val="FF0000"/>
                </a:solidFill>
              </a:rPr>
              <a:t>ByD</a:t>
            </a:r>
            <a:r>
              <a:rPr lang="en-US" sz="2800" dirty="0" smtClean="0">
                <a:solidFill>
                  <a:srgbClr val="FF0000"/>
                </a:solidFill>
              </a:rPr>
              <a:t> involves many End to End Scenarios like Finance, HR, PP, MM… but limited CRM capabilities.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4114800"/>
            <a:ext cx="4648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>
                <a:solidFill>
                  <a:schemeClr val="accent2"/>
                </a:solidFill>
              </a:rPr>
              <a:t>SAP C4C is a line of business solution with full focus on Sales &amp; Service.</a:t>
            </a:r>
            <a:endParaRPr lang="en-US" sz="2800" dirty="0">
              <a:solidFill>
                <a:schemeClr val="accent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524000"/>
            <a:ext cx="5386057" cy="243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99" y="4114800"/>
            <a:ext cx="5386057" cy="262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26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5411914"/>
              </p:ext>
            </p:extLst>
          </p:nvPr>
        </p:nvGraphicFramePr>
        <p:xfrm>
          <a:off x="228600" y="1066800"/>
          <a:ext cx="11658600" cy="579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0465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86600" y="381000"/>
            <a:ext cx="4572000" cy="685800"/>
          </a:xfrm>
        </p:spPr>
        <p:txBody>
          <a:bodyPr/>
          <a:lstStyle/>
          <a:p>
            <a:pPr algn="r"/>
            <a:r>
              <a:rPr lang="en-US" sz="2200" dirty="0">
                <a:solidFill>
                  <a:schemeClr val="tx1"/>
                </a:solidFill>
                <a:effectLst/>
                <a:latin typeface="+mn-lt"/>
              </a:rPr>
              <a:t>               </a:t>
            </a:r>
            <a:br>
              <a:rPr lang="en-US" sz="2200" dirty="0">
                <a:solidFill>
                  <a:schemeClr val="tx1"/>
                </a:solidFill>
                <a:effectLst/>
                <a:latin typeface="+mn-lt"/>
              </a:rPr>
            </a:br>
            <a:r>
              <a:rPr lang="en-US" sz="2400" b="0" dirty="0">
                <a:solidFill>
                  <a:schemeClr val="tx1"/>
                </a:solidFill>
                <a:effectLst/>
                <a:latin typeface="+mn-lt"/>
              </a:rPr>
              <a:t>Architecture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295400"/>
            <a:ext cx="11080440" cy="52882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355109"/>
            <a:ext cx="6858000" cy="526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3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20512</TotalTime>
  <Words>806</Words>
  <Application>Microsoft Office PowerPoint</Application>
  <PresentationFormat>Widescreen</PresentationFormat>
  <Paragraphs>245</Paragraphs>
  <Slides>65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ＭＳ Ｐゴシック</vt:lpstr>
      <vt:lpstr>Arial</vt:lpstr>
      <vt:lpstr>Broadway</vt:lpstr>
      <vt:lpstr>Calibri</vt:lpstr>
      <vt:lpstr>Times New Roman</vt:lpstr>
      <vt:lpstr>Wingdings</vt:lpstr>
      <vt:lpstr>Default Design</vt:lpstr>
      <vt:lpstr>Custom Design</vt:lpstr>
      <vt:lpstr>Overview on SAP Business ByDesign</vt:lpstr>
      <vt:lpstr>PowerPoint Presentation</vt:lpstr>
      <vt:lpstr>                What is it ?</vt:lpstr>
      <vt:lpstr>                What is it ?</vt:lpstr>
      <vt:lpstr>                What is it ?</vt:lpstr>
      <vt:lpstr>                What is it ?</vt:lpstr>
      <vt:lpstr>                SAP Cloud For Customer (C4C) and SAP Business ByDesign (ByD) </vt:lpstr>
      <vt:lpstr>PowerPoint Presentation</vt:lpstr>
      <vt:lpstr>                Architecture</vt:lpstr>
      <vt:lpstr>                Architecture</vt:lpstr>
      <vt:lpstr>                Architecture</vt:lpstr>
      <vt:lpstr>PowerPoint Presentation</vt:lpstr>
      <vt:lpstr>                System Landscape</vt:lpstr>
      <vt:lpstr>                System Landscape</vt:lpstr>
      <vt:lpstr>                System Landscape</vt:lpstr>
      <vt:lpstr>                System Landscape</vt:lpstr>
      <vt:lpstr>                System Landscape</vt:lpstr>
      <vt:lpstr>PowerPoint Presentation</vt:lpstr>
      <vt:lpstr>                User Roles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Extension – Integration - Webservices</vt:lpstr>
      <vt:lpstr>                Extension – Integration – XML Input</vt:lpstr>
      <vt:lpstr>                Extension – Integration – Internal Communication</vt:lpstr>
      <vt:lpstr>                Extension – Integration - Mashup</vt:lpstr>
      <vt:lpstr>PowerPoint Presentation</vt:lpstr>
      <vt:lpstr>                SAP Cloud Application Studio – Overview</vt:lpstr>
      <vt:lpstr>                SAP Cloud Application Studio – Key Features</vt:lpstr>
      <vt:lpstr>                SAP Cloud Application Studio – How does it work ?</vt:lpstr>
      <vt:lpstr>                SAP Cloud Application Studio – Solution Types</vt:lpstr>
      <vt:lpstr>                SAP Cloud Application Studio – Deployment Unit</vt:lpstr>
      <vt:lpstr>                SAP Cloud Application Studio – Deployment Unit</vt:lpstr>
      <vt:lpstr>                SAP Cloud Application Studio - Customer-specific solution</vt:lpstr>
      <vt:lpstr>                SAP Cloud Application Studio - Solution Template</vt:lpstr>
      <vt:lpstr>                SAP Cloud Application Studio – Programming Languages</vt:lpstr>
      <vt:lpstr>                SAP Cloud Application Studio – BODL</vt:lpstr>
      <vt:lpstr>                SAP Cloud Application Studio – BODL</vt:lpstr>
      <vt:lpstr>                SAP Cloud Application Studio – BODL</vt:lpstr>
      <vt:lpstr>                SAP Cloud Application Studio – BODL</vt:lpstr>
      <vt:lpstr>                SAP Cloud Application Studio – BODL</vt:lpstr>
      <vt:lpstr>                SAP Cloud Application Studio – BODL</vt:lpstr>
      <vt:lpstr>                SAP Cloud Application Studio – ABSL, Actions, Events</vt:lpstr>
      <vt:lpstr>                SAP Cloud Application Studio – Life Cycle Management</vt:lpstr>
      <vt:lpstr>                SAP Cloud Application Studio – Life Cycle Management</vt:lpstr>
      <vt:lpstr>                SAP Cloud Application Studio – Life Cycle Management</vt:lpstr>
      <vt:lpstr>                SAP Cloud Application Studio – Life Cycle Management</vt:lpstr>
      <vt:lpstr>                SAP Cloud Application Studio – Life Cycle Management</vt:lpstr>
      <vt:lpstr>                SAP Cloud Application Studio – Life Cycle Management</vt:lpstr>
      <vt:lpstr>                SAP Cloud Application Studio – Life Cycle Management</vt:lpstr>
      <vt:lpstr>                SAP Cloud Application Studio – Life Cycle Management</vt:lpstr>
      <vt:lpstr>                SAP Cloud Application Studio – Life Cycle Management</vt:lpstr>
      <vt:lpstr>                SAP Cloud Application Studio – Debug</vt:lpstr>
      <vt:lpstr>                SAP Cloud Application Studio – Debug</vt:lpstr>
      <vt:lpstr>                SAP Cloud Application Studio – Debug</vt:lpstr>
      <vt:lpstr>PowerPoint Presentation</vt:lpstr>
      <vt:lpstr>                Resources</vt:lpstr>
      <vt:lpstr>                Resources</vt:lpstr>
      <vt:lpstr>                Resources</vt:lpstr>
      <vt:lpstr>                Resources</vt:lpstr>
      <vt:lpstr>                Resources</vt:lpstr>
      <vt:lpstr>PowerPoint Presentation</vt:lpstr>
      <vt:lpstr>PowerPoint Presentation</vt:lpstr>
    </vt:vector>
  </TitlesOfParts>
  <Company>FPT INFORMATION SYSTEM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Chiến lược</dc:title>
  <dc:creator>Do Cao Bao</dc:creator>
  <cp:lastModifiedBy>Windows User</cp:lastModifiedBy>
  <cp:revision>1811</cp:revision>
  <dcterms:created xsi:type="dcterms:W3CDTF">2006-01-07T12:08:41Z</dcterms:created>
  <dcterms:modified xsi:type="dcterms:W3CDTF">2018-07-02T23:41:59Z</dcterms:modified>
</cp:coreProperties>
</file>